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75" r:id="rId3"/>
    <p:sldId id="262" r:id="rId4"/>
    <p:sldId id="274" r:id="rId5"/>
    <p:sldId id="260" r:id="rId6"/>
    <p:sldId id="263" r:id="rId7"/>
    <p:sldId id="270" r:id="rId8"/>
    <p:sldId id="273" r:id="rId9"/>
    <p:sldId id="271" r:id="rId10"/>
    <p:sldId id="269" r:id="rId11"/>
    <p:sldId id="27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0" autoAdjust="0"/>
    <p:restoredTop sz="94660"/>
  </p:normalViewPr>
  <p:slideViewPr>
    <p:cSldViewPr snapToGrid="0">
      <p:cViewPr varScale="1">
        <p:scale>
          <a:sx n="71" d="100"/>
          <a:sy n="71" d="100"/>
        </p:scale>
        <p:origin x="60" y="3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ker, Kirk" userId="db297771-ee7e-47b9-ad4f-13b6498c1033" providerId="ADAL" clId="{00B45D3A-325C-4AC3-B6C9-774287F12008}"/>
    <pc:docChg chg="custSel modSld sldOrd">
      <pc:chgData name="Baker, Kirk" userId="db297771-ee7e-47b9-ad4f-13b6498c1033" providerId="ADAL" clId="{00B45D3A-325C-4AC3-B6C9-774287F12008}" dt="2024-06-27T18:45:36.813" v="179" actId="20577"/>
      <pc:docMkLst>
        <pc:docMk/>
      </pc:docMkLst>
      <pc:sldChg chg="modSp mod">
        <pc:chgData name="Baker, Kirk" userId="db297771-ee7e-47b9-ad4f-13b6498c1033" providerId="ADAL" clId="{00B45D3A-325C-4AC3-B6C9-774287F12008}" dt="2024-06-27T18:45:36.813" v="179" actId="20577"/>
        <pc:sldMkLst>
          <pc:docMk/>
          <pc:sldMk cId="352047694" sldId="260"/>
        </pc:sldMkLst>
        <pc:spChg chg="mod">
          <ac:chgData name="Baker, Kirk" userId="db297771-ee7e-47b9-ad4f-13b6498c1033" providerId="ADAL" clId="{00B45D3A-325C-4AC3-B6C9-774287F12008}" dt="2024-06-27T18:45:36.813" v="179" actId="20577"/>
          <ac:spMkLst>
            <pc:docMk/>
            <pc:sldMk cId="352047694" sldId="260"/>
            <ac:spMk id="5" creationId="{643162B8-5454-B1C0-172C-DEEC85E0A052}"/>
          </ac:spMkLst>
        </pc:spChg>
      </pc:sldChg>
      <pc:sldChg chg="modSp mod">
        <pc:chgData name="Baker, Kirk" userId="db297771-ee7e-47b9-ad4f-13b6498c1033" providerId="ADAL" clId="{00B45D3A-325C-4AC3-B6C9-774287F12008}" dt="2024-06-24T19:59:50.419" v="145" actId="20577"/>
        <pc:sldMkLst>
          <pc:docMk/>
          <pc:sldMk cId="2272491790" sldId="261"/>
        </pc:sldMkLst>
        <pc:spChg chg="mod">
          <ac:chgData name="Baker, Kirk" userId="db297771-ee7e-47b9-ad4f-13b6498c1033" providerId="ADAL" clId="{00B45D3A-325C-4AC3-B6C9-774287F12008}" dt="2024-06-24T19:59:50.419" v="145" actId="20577"/>
          <ac:spMkLst>
            <pc:docMk/>
            <pc:sldMk cId="2272491790" sldId="261"/>
            <ac:spMk id="6" creationId="{0EFB7265-18DC-AF4E-B3CE-AE4786BF81DE}"/>
          </ac:spMkLst>
        </pc:spChg>
      </pc:sldChg>
      <pc:sldChg chg="modSp mod">
        <pc:chgData name="Baker, Kirk" userId="db297771-ee7e-47b9-ad4f-13b6498c1033" providerId="ADAL" clId="{00B45D3A-325C-4AC3-B6C9-774287F12008}" dt="2024-06-24T19:57:12.542" v="36" actId="20577"/>
        <pc:sldMkLst>
          <pc:docMk/>
          <pc:sldMk cId="3032201316" sldId="262"/>
        </pc:sldMkLst>
        <pc:spChg chg="mod">
          <ac:chgData name="Baker, Kirk" userId="db297771-ee7e-47b9-ad4f-13b6498c1033" providerId="ADAL" clId="{00B45D3A-325C-4AC3-B6C9-774287F12008}" dt="2024-06-24T19:57:12.542" v="36" actId="20577"/>
          <ac:spMkLst>
            <pc:docMk/>
            <pc:sldMk cId="3032201316" sldId="262"/>
            <ac:spMk id="3" creationId="{ED75D508-8901-E6F4-DE00-44B9832E441C}"/>
          </ac:spMkLst>
        </pc:spChg>
      </pc:sldChg>
      <pc:sldChg chg="modSp mod">
        <pc:chgData name="Baker, Kirk" userId="db297771-ee7e-47b9-ad4f-13b6498c1033" providerId="ADAL" clId="{00B45D3A-325C-4AC3-B6C9-774287F12008}" dt="2024-06-24T19:57:30.701" v="47" actId="20577"/>
        <pc:sldMkLst>
          <pc:docMk/>
          <pc:sldMk cId="1596307774" sldId="264"/>
        </pc:sldMkLst>
        <pc:spChg chg="mod">
          <ac:chgData name="Baker, Kirk" userId="db297771-ee7e-47b9-ad4f-13b6498c1033" providerId="ADAL" clId="{00B45D3A-325C-4AC3-B6C9-774287F12008}" dt="2024-06-24T19:57:30.701" v="47" actId="20577"/>
          <ac:spMkLst>
            <pc:docMk/>
            <pc:sldMk cId="1596307774" sldId="264"/>
            <ac:spMk id="3" creationId="{DF49F4D9-BC79-7392-3F75-548E1DFD58FB}"/>
          </ac:spMkLst>
        </pc:spChg>
      </pc:sldChg>
      <pc:sldChg chg="ord">
        <pc:chgData name="Baker, Kirk" userId="db297771-ee7e-47b9-ad4f-13b6498c1033" providerId="ADAL" clId="{00B45D3A-325C-4AC3-B6C9-774287F12008}" dt="2024-06-24T20:00:51.388" v="147"/>
        <pc:sldMkLst>
          <pc:docMk/>
          <pc:sldMk cId="588643706" sldId="266"/>
        </pc:sldMkLst>
      </pc:sldChg>
    </pc:docChg>
  </pc:docChgLst>
  <pc:docChgLst>
    <pc:chgData name="Baker, Kirk" userId="db297771-ee7e-47b9-ad4f-13b6498c1033" providerId="ADAL" clId="{A62B5703-FBB1-4836-AD7B-4B499DE3D12E}"/>
    <pc:docChg chg="undo custSel addSld delSld modSld sldOrd">
      <pc:chgData name="Baker, Kirk" userId="db297771-ee7e-47b9-ad4f-13b6498c1033" providerId="ADAL" clId="{A62B5703-FBB1-4836-AD7B-4B499DE3D12E}" dt="2024-06-28T17:44:09.334" v="3589" actId="20577"/>
      <pc:docMkLst>
        <pc:docMk/>
      </pc:docMkLst>
      <pc:sldChg chg="modSp mod">
        <pc:chgData name="Baker, Kirk" userId="db297771-ee7e-47b9-ad4f-13b6498c1033" providerId="ADAL" clId="{A62B5703-FBB1-4836-AD7B-4B499DE3D12E}" dt="2024-06-28T15:56:41.466" v="3435" actId="20577"/>
        <pc:sldMkLst>
          <pc:docMk/>
          <pc:sldMk cId="2756452825" sldId="256"/>
        </pc:sldMkLst>
        <pc:spChg chg="mod">
          <ac:chgData name="Baker, Kirk" userId="db297771-ee7e-47b9-ad4f-13b6498c1033" providerId="ADAL" clId="{A62B5703-FBB1-4836-AD7B-4B499DE3D12E}" dt="2024-06-28T15:56:41.466" v="3435" actId="20577"/>
          <ac:spMkLst>
            <pc:docMk/>
            <pc:sldMk cId="2756452825" sldId="256"/>
            <ac:spMk id="2" creationId="{F33A749F-2685-4A40-14DB-C2CBE3BEAE8C}"/>
          </ac:spMkLst>
        </pc:spChg>
        <pc:spChg chg="mod">
          <ac:chgData name="Baker, Kirk" userId="db297771-ee7e-47b9-ad4f-13b6498c1033" providerId="ADAL" clId="{A62B5703-FBB1-4836-AD7B-4B499DE3D12E}" dt="2024-06-28T14:21:44.959" v="1977" actId="20577"/>
          <ac:spMkLst>
            <pc:docMk/>
            <pc:sldMk cId="2756452825" sldId="256"/>
            <ac:spMk id="3" creationId="{EFDAF525-45C8-50E6-6DD7-1B4982B0EDEB}"/>
          </ac:spMkLst>
        </pc:spChg>
      </pc:sldChg>
      <pc:sldChg chg="addSp delSp modSp mod chgLayout">
        <pc:chgData name="Baker, Kirk" userId="db297771-ee7e-47b9-ad4f-13b6498c1033" providerId="ADAL" clId="{A62B5703-FBB1-4836-AD7B-4B499DE3D12E}" dt="2024-06-28T14:48:17.372" v="3312" actId="20577"/>
        <pc:sldMkLst>
          <pc:docMk/>
          <pc:sldMk cId="352047694" sldId="260"/>
        </pc:sldMkLst>
        <pc:spChg chg="del">
          <ac:chgData name="Baker, Kirk" userId="db297771-ee7e-47b9-ad4f-13b6498c1033" providerId="ADAL" clId="{A62B5703-FBB1-4836-AD7B-4B499DE3D12E}" dt="2024-06-28T14:15:33.571" v="1532" actId="478"/>
          <ac:spMkLst>
            <pc:docMk/>
            <pc:sldMk cId="352047694" sldId="260"/>
            <ac:spMk id="2" creationId="{CDD0989D-7366-A19E-A52F-E4B01E06AA17}"/>
          </ac:spMkLst>
        </pc:spChg>
        <pc:spChg chg="del">
          <ac:chgData name="Baker, Kirk" userId="db297771-ee7e-47b9-ad4f-13b6498c1033" providerId="ADAL" clId="{A62B5703-FBB1-4836-AD7B-4B499DE3D12E}" dt="2024-06-28T14:15:36.238" v="1535" actId="478"/>
          <ac:spMkLst>
            <pc:docMk/>
            <pc:sldMk cId="352047694" sldId="260"/>
            <ac:spMk id="4" creationId="{FFB4A87F-E656-8171-C465-8FFA93420029}"/>
          </ac:spMkLst>
        </pc:spChg>
        <pc:spChg chg="mod ord">
          <ac:chgData name="Baker, Kirk" userId="db297771-ee7e-47b9-ad4f-13b6498c1033" providerId="ADAL" clId="{A62B5703-FBB1-4836-AD7B-4B499DE3D12E}" dt="2024-06-28T14:47:52.239" v="3263" actId="20577"/>
          <ac:spMkLst>
            <pc:docMk/>
            <pc:sldMk cId="352047694" sldId="260"/>
            <ac:spMk id="5" creationId="{643162B8-5454-B1C0-172C-DEEC85E0A052}"/>
          </ac:spMkLst>
        </pc:spChg>
        <pc:spChg chg="add mod ord">
          <ac:chgData name="Baker, Kirk" userId="db297771-ee7e-47b9-ad4f-13b6498c1033" providerId="ADAL" clId="{A62B5703-FBB1-4836-AD7B-4B499DE3D12E}" dt="2024-06-28T14:48:10.785" v="3299" actId="20577"/>
          <ac:spMkLst>
            <pc:docMk/>
            <pc:sldMk cId="352047694" sldId="260"/>
            <ac:spMk id="6" creationId="{4B274813-0E24-6FE5-7AC6-BF8AAB8A3166}"/>
          </ac:spMkLst>
        </pc:spChg>
        <pc:spChg chg="mod ord">
          <ac:chgData name="Baker, Kirk" userId="db297771-ee7e-47b9-ad4f-13b6498c1033" providerId="ADAL" clId="{A62B5703-FBB1-4836-AD7B-4B499DE3D12E}" dt="2024-06-28T14:36:18.258" v="2461" actId="207"/>
          <ac:spMkLst>
            <pc:docMk/>
            <pc:sldMk cId="352047694" sldId="260"/>
            <ac:spMk id="7" creationId="{34B4E797-9BCD-3FE4-41A0-B651C392A51D}"/>
          </ac:spMkLst>
        </pc:spChg>
        <pc:spChg chg="mod ord">
          <ac:chgData name="Baker, Kirk" userId="db297771-ee7e-47b9-ad4f-13b6498c1033" providerId="ADAL" clId="{A62B5703-FBB1-4836-AD7B-4B499DE3D12E}" dt="2024-06-28T14:30:45.940" v="2292" actId="700"/>
          <ac:spMkLst>
            <pc:docMk/>
            <pc:sldMk cId="352047694" sldId="260"/>
            <ac:spMk id="8" creationId="{0460750A-E560-E29A-2731-B35E1193826A}"/>
          </ac:spMkLst>
        </pc:spChg>
        <pc:spChg chg="del">
          <ac:chgData name="Baker, Kirk" userId="db297771-ee7e-47b9-ad4f-13b6498c1033" providerId="ADAL" clId="{A62B5703-FBB1-4836-AD7B-4B499DE3D12E}" dt="2024-06-28T14:15:35.343" v="1534" actId="478"/>
          <ac:spMkLst>
            <pc:docMk/>
            <pc:sldMk cId="352047694" sldId="260"/>
            <ac:spMk id="9" creationId="{CD04F551-73E6-E627-91FA-044B7AEC8071}"/>
          </ac:spMkLst>
        </pc:spChg>
        <pc:spChg chg="add mod">
          <ac:chgData name="Baker, Kirk" userId="db297771-ee7e-47b9-ad4f-13b6498c1033" providerId="ADAL" clId="{A62B5703-FBB1-4836-AD7B-4B499DE3D12E}" dt="2024-06-28T14:48:17.372" v="3312" actId="20577"/>
          <ac:spMkLst>
            <pc:docMk/>
            <pc:sldMk cId="352047694" sldId="260"/>
            <ac:spMk id="10" creationId="{7627F194-5F6A-FCCF-6D69-5AC94705900C}"/>
          </ac:spMkLst>
        </pc:spChg>
        <pc:spChg chg="del">
          <ac:chgData name="Baker, Kirk" userId="db297771-ee7e-47b9-ad4f-13b6498c1033" providerId="ADAL" clId="{A62B5703-FBB1-4836-AD7B-4B499DE3D12E}" dt="2024-06-28T14:15:37.431" v="1536" actId="478"/>
          <ac:spMkLst>
            <pc:docMk/>
            <pc:sldMk cId="352047694" sldId="260"/>
            <ac:spMk id="14" creationId="{F7B9D208-860F-E2A1-9BC3-DC41D8E85F28}"/>
          </ac:spMkLst>
        </pc:spChg>
        <pc:picChg chg="del">
          <ac:chgData name="Baker, Kirk" userId="db297771-ee7e-47b9-ad4f-13b6498c1033" providerId="ADAL" clId="{A62B5703-FBB1-4836-AD7B-4B499DE3D12E}" dt="2024-06-28T14:15:31.496" v="1531" actId="478"/>
          <ac:picMkLst>
            <pc:docMk/>
            <pc:sldMk cId="352047694" sldId="260"/>
            <ac:picMk id="3" creationId="{01C19EBA-8D15-577E-915B-0052251BC0DD}"/>
          </ac:picMkLst>
        </pc:picChg>
        <pc:inkChg chg="del">
          <ac:chgData name="Baker, Kirk" userId="db297771-ee7e-47b9-ad4f-13b6498c1033" providerId="ADAL" clId="{A62B5703-FBB1-4836-AD7B-4B499DE3D12E}" dt="2024-06-28T14:15:34.526" v="1533" actId="478"/>
          <ac:inkMkLst>
            <pc:docMk/>
            <pc:sldMk cId="352047694" sldId="260"/>
            <ac:inkMk id="13" creationId="{ED777BE8-4800-43AE-F6FE-119C536999B5}"/>
          </ac:inkMkLst>
        </pc:inkChg>
      </pc:sldChg>
      <pc:sldChg chg="del">
        <pc:chgData name="Baker, Kirk" userId="db297771-ee7e-47b9-ad4f-13b6498c1033" providerId="ADAL" clId="{A62B5703-FBB1-4836-AD7B-4B499DE3D12E}" dt="2024-06-28T14:25:30.589" v="2230" actId="47"/>
        <pc:sldMkLst>
          <pc:docMk/>
          <pc:sldMk cId="2272491790" sldId="261"/>
        </pc:sldMkLst>
      </pc:sldChg>
      <pc:sldChg chg="modSp mod">
        <pc:chgData name="Baker, Kirk" userId="db297771-ee7e-47b9-ad4f-13b6498c1033" providerId="ADAL" clId="{A62B5703-FBB1-4836-AD7B-4B499DE3D12E}" dt="2024-06-28T14:21:05.695" v="1908" actId="20577"/>
        <pc:sldMkLst>
          <pc:docMk/>
          <pc:sldMk cId="3032201316" sldId="262"/>
        </pc:sldMkLst>
        <pc:spChg chg="mod">
          <ac:chgData name="Baker, Kirk" userId="db297771-ee7e-47b9-ad4f-13b6498c1033" providerId="ADAL" clId="{A62B5703-FBB1-4836-AD7B-4B499DE3D12E}" dt="2024-06-28T14:21:05.695" v="1908" actId="20577"/>
          <ac:spMkLst>
            <pc:docMk/>
            <pc:sldMk cId="3032201316" sldId="262"/>
            <ac:spMk id="2" creationId="{3B99D194-A25A-991C-1DBD-E95376121269}"/>
          </ac:spMkLst>
        </pc:spChg>
        <pc:spChg chg="mod">
          <ac:chgData name="Baker, Kirk" userId="db297771-ee7e-47b9-ad4f-13b6498c1033" providerId="ADAL" clId="{A62B5703-FBB1-4836-AD7B-4B499DE3D12E}" dt="2024-06-28T14:20:28.847" v="1838" actId="20577"/>
          <ac:spMkLst>
            <pc:docMk/>
            <pc:sldMk cId="3032201316" sldId="262"/>
            <ac:spMk id="3" creationId="{ED75D508-8901-E6F4-DE00-44B9832E441C}"/>
          </ac:spMkLst>
        </pc:spChg>
      </pc:sldChg>
      <pc:sldChg chg="del">
        <pc:chgData name="Baker, Kirk" userId="db297771-ee7e-47b9-ad4f-13b6498c1033" providerId="ADAL" clId="{A62B5703-FBB1-4836-AD7B-4B499DE3D12E}" dt="2024-06-28T14:20:39.787" v="1839" actId="47"/>
        <pc:sldMkLst>
          <pc:docMk/>
          <pc:sldMk cId="1596307774" sldId="264"/>
        </pc:sldMkLst>
      </pc:sldChg>
      <pc:sldChg chg="del">
        <pc:chgData name="Baker, Kirk" userId="db297771-ee7e-47b9-ad4f-13b6498c1033" providerId="ADAL" clId="{A62B5703-FBB1-4836-AD7B-4B499DE3D12E}" dt="2024-06-28T14:16:04.545" v="1539" actId="47"/>
        <pc:sldMkLst>
          <pc:docMk/>
          <pc:sldMk cId="588643706" sldId="266"/>
        </pc:sldMkLst>
      </pc:sldChg>
      <pc:sldChg chg="del">
        <pc:chgData name="Baker, Kirk" userId="db297771-ee7e-47b9-ad4f-13b6498c1033" providerId="ADAL" clId="{A62B5703-FBB1-4836-AD7B-4B499DE3D12E}" dt="2024-06-28T14:41:26.566" v="2631" actId="47"/>
        <pc:sldMkLst>
          <pc:docMk/>
          <pc:sldMk cId="920724539" sldId="268"/>
        </pc:sldMkLst>
      </pc:sldChg>
      <pc:sldChg chg="modSp new mod ord">
        <pc:chgData name="Baker, Kirk" userId="db297771-ee7e-47b9-ad4f-13b6498c1033" providerId="ADAL" clId="{A62B5703-FBB1-4836-AD7B-4B499DE3D12E}" dt="2024-06-28T17:44:09.334" v="3589" actId="20577"/>
        <pc:sldMkLst>
          <pc:docMk/>
          <pc:sldMk cId="2452667974" sldId="269"/>
        </pc:sldMkLst>
        <pc:spChg chg="mod">
          <ac:chgData name="Baker, Kirk" userId="db297771-ee7e-47b9-ad4f-13b6498c1033" providerId="ADAL" clId="{A62B5703-FBB1-4836-AD7B-4B499DE3D12E}" dt="2024-06-28T14:21:13.123" v="1909" actId="404"/>
          <ac:spMkLst>
            <pc:docMk/>
            <pc:sldMk cId="2452667974" sldId="269"/>
            <ac:spMk id="2" creationId="{7F4B5BEA-B5E1-7DD1-CCC0-848422199B20}"/>
          </ac:spMkLst>
        </pc:spChg>
        <pc:spChg chg="mod">
          <ac:chgData name="Baker, Kirk" userId="db297771-ee7e-47b9-ad4f-13b6498c1033" providerId="ADAL" clId="{A62B5703-FBB1-4836-AD7B-4B499DE3D12E}" dt="2024-06-28T17:44:09.334" v="3589" actId="20577"/>
          <ac:spMkLst>
            <pc:docMk/>
            <pc:sldMk cId="2452667974" sldId="269"/>
            <ac:spMk id="3" creationId="{0943DB5E-8E67-8CFE-9C76-764D664E73EF}"/>
          </ac:spMkLst>
        </pc:spChg>
      </pc:sldChg>
      <pc:sldChg chg="addSp delSp modSp new mod modClrScheme chgLayout">
        <pc:chgData name="Baker, Kirk" userId="db297771-ee7e-47b9-ad4f-13b6498c1033" providerId="ADAL" clId="{A62B5703-FBB1-4836-AD7B-4B499DE3D12E}" dt="2024-06-28T14:48:58.901" v="3427" actId="20577"/>
        <pc:sldMkLst>
          <pc:docMk/>
          <pc:sldMk cId="1942084268" sldId="270"/>
        </pc:sldMkLst>
        <pc:spChg chg="del mod ord">
          <ac:chgData name="Baker, Kirk" userId="db297771-ee7e-47b9-ad4f-13b6498c1033" providerId="ADAL" clId="{A62B5703-FBB1-4836-AD7B-4B499DE3D12E}" dt="2024-06-28T14:24:08.299" v="2204" actId="700"/>
          <ac:spMkLst>
            <pc:docMk/>
            <pc:sldMk cId="1942084268" sldId="270"/>
            <ac:spMk id="2" creationId="{A8BF2DD2-1251-76A0-610F-B945F7C6DA32}"/>
          </ac:spMkLst>
        </pc:spChg>
        <pc:spChg chg="del mod ord">
          <ac:chgData name="Baker, Kirk" userId="db297771-ee7e-47b9-ad4f-13b6498c1033" providerId="ADAL" clId="{A62B5703-FBB1-4836-AD7B-4B499DE3D12E}" dt="2024-06-28T14:24:08.299" v="2204" actId="700"/>
          <ac:spMkLst>
            <pc:docMk/>
            <pc:sldMk cId="1942084268" sldId="270"/>
            <ac:spMk id="3" creationId="{FEF82F4C-A3DE-2F94-C015-B95121547177}"/>
          </ac:spMkLst>
        </pc:spChg>
        <pc:spChg chg="del">
          <ac:chgData name="Baker, Kirk" userId="db297771-ee7e-47b9-ad4f-13b6498c1033" providerId="ADAL" clId="{A62B5703-FBB1-4836-AD7B-4B499DE3D12E}" dt="2024-06-28T14:24:08.299" v="2204" actId="700"/>
          <ac:spMkLst>
            <pc:docMk/>
            <pc:sldMk cId="1942084268" sldId="270"/>
            <ac:spMk id="4" creationId="{0AEA2736-6067-7509-F17F-0F155AA4A6D1}"/>
          </ac:spMkLst>
        </pc:spChg>
        <pc:spChg chg="mod ord">
          <ac:chgData name="Baker, Kirk" userId="db297771-ee7e-47b9-ad4f-13b6498c1033" providerId="ADAL" clId="{A62B5703-FBB1-4836-AD7B-4B499DE3D12E}" dt="2024-06-28T14:36:46.166" v="2462" actId="700"/>
          <ac:spMkLst>
            <pc:docMk/>
            <pc:sldMk cId="1942084268" sldId="270"/>
            <ac:spMk id="5" creationId="{92D0C2E9-49AC-8B6A-B0B2-FBD8836BBA32}"/>
          </ac:spMkLst>
        </pc:spChg>
        <pc:spChg chg="add mod ord">
          <ac:chgData name="Baker, Kirk" userId="db297771-ee7e-47b9-ad4f-13b6498c1033" providerId="ADAL" clId="{A62B5703-FBB1-4836-AD7B-4B499DE3D12E}" dt="2024-06-28T14:36:46.166" v="2462" actId="700"/>
          <ac:spMkLst>
            <pc:docMk/>
            <pc:sldMk cId="1942084268" sldId="270"/>
            <ac:spMk id="6" creationId="{F6DEAEC8-DE1B-7A50-89F6-8AC5AE3033BB}"/>
          </ac:spMkLst>
        </pc:spChg>
        <pc:spChg chg="add mod ord">
          <ac:chgData name="Baker, Kirk" userId="db297771-ee7e-47b9-ad4f-13b6498c1033" providerId="ADAL" clId="{A62B5703-FBB1-4836-AD7B-4B499DE3D12E}" dt="2024-06-28T14:48:58.901" v="3427" actId="20577"/>
          <ac:spMkLst>
            <pc:docMk/>
            <pc:sldMk cId="1942084268" sldId="270"/>
            <ac:spMk id="7" creationId="{18A81F06-884F-AFDE-C9D8-76E449BA6AA6}"/>
          </ac:spMkLst>
        </pc:spChg>
      </pc:sldChg>
      <pc:sldChg chg="modSp new del mod">
        <pc:chgData name="Baker, Kirk" userId="db297771-ee7e-47b9-ad4f-13b6498c1033" providerId="ADAL" clId="{A62B5703-FBB1-4836-AD7B-4B499DE3D12E}" dt="2024-06-28T17:43:04.561" v="3447" actId="47"/>
        <pc:sldMkLst>
          <pc:docMk/>
          <pc:sldMk cId="1142133620" sldId="271"/>
        </pc:sldMkLst>
        <pc:spChg chg="mod">
          <ac:chgData name="Baker, Kirk" userId="db297771-ee7e-47b9-ad4f-13b6498c1033" providerId="ADAL" clId="{A62B5703-FBB1-4836-AD7B-4B499DE3D12E}" dt="2024-06-28T14:42:46.214" v="2664" actId="207"/>
          <ac:spMkLst>
            <pc:docMk/>
            <pc:sldMk cId="1142133620" sldId="271"/>
            <ac:spMk id="2" creationId="{07ABF6AD-622F-8555-D8BD-5254D6799BA1}"/>
          </ac:spMkLst>
        </pc:spChg>
        <pc:spChg chg="mod">
          <ac:chgData name="Baker, Kirk" userId="db297771-ee7e-47b9-ad4f-13b6498c1033" providerId="ADAL" clId="{A62B5703-FBB1-4836-AD7B-4B499DE3D12E}" dt="2024-06-28T14:44:53.815" v="3200" actId="20577"/>
          <ac:spMkLst>
            <pc:docMk/>
            <pc:sldMk cId="1142133620" sldId="271"/>
            <ac:spMk id="3" creationId="{19CF300D-AE6D-047D-AC10-830FE4616091}"/>
          </ac:spMkLst>
        </pc:spChg>
      </pc:sldChg>
    </pc:docChg>
  </pc:docChgLst>
  <pc:docChgLst>
    <pc:chgData name="Baker, Kirk" userId="db297771-ee7e-47b9-ad4f-13b6498c1033" providerId="ADAL" clId="{F7D479A3-C34E-47F7-9D2C-F2A6CA493573}"/>
    <pc:docChg chg="custSel addSld delSld modSld sldOrd">
      <pc:chgData name="Baker, Kirk" userId="db297771-ee7e-47b9-ad4f-13b6498c1033" providerId="ADAL" clId="{F7D479A3-C34E-47F7-9D2C-F2A6CA493573}" dt="2024-07-17T05:00:38.169" v="1349" actId="1076"/>
      <pc:docMkLst>
        <pc:docMk/>
      </pc:docMkLst>
      <pc:sldChg chg="addSp delSp modSp mod">
        <pc:chgData name="Baker, Kirk" userId="db297771-ee7e-47b9-ad4f-13b6498c1033" providerId="ADAL" clId="{F7D479A3-C34E-47F7-9D2C-F2A6CA493573}" dt="2024-07-17T05:00:38.169" v="1349" actId="1076"/>
        <pc:sldMkLst>
          <pc:docMk/>
          <pc:sldMk cId="2756452825" sldId="256"/>
        </pc:sldMkLst>
        <pc:spChg chg="mod">
          <ac:chgData name="Baker, Kirk" userId="db297771-ee7e-47b9-ad4f-13b6498c1033" providerId="ADAL" clId="{F7D479A3-C34E-47F7-9D2C-F2A6CA493573}" dt="2024-07-16T18:31:27.144" v="296" actId="1035"/>
          <ac:spMkLst>
            <pc:docMk/>
            <pc:sldMk cId="2756452825" sldId="256"/>
            <ac:spMk id="2" creationId="{F33A749F-2685-4A40-14DB-C2CBE3BEAE8C}"/>
          </ac:spMkLst>
        </pc:spChg>
        <pc:spChg chg="mod">
          <ac:chgData name="Baker, Kirk" userId="db297771-ee7e-47b9-ad4f-13b6498c1033" providerId="ADAL" clId="{F7D479A3-C34E-47F7-9D2C-F2A6CA493573}" dt="2024-07-16T18:31:27.144" v="296" actId="1035"/>
          <ac:spMkLst>
            <pc:docMk/>
            <pc:sldMk cId="2756452825" sldId="256"/>
            <ac:spMk id="3" creationId="{EFDAF525-45C8-50E6-6DD7-1B4982B0EDEB}"/>
          </ac:spMkLst>
        </pc:spChg>
        <pc:spChg chg="add mod">
          <ac:chgData name="Baker, Kirk" userId="db297771-ee7e-47b9-ad4f-13b6498c1033" providerId="ADAL" clId="{F7D479A3-C34E-47F7-9D2C-F2A6CA493573}" dt="2024-07-17T05:00:38.169" v="1349" actId="1076"/>
          <ac:spMkLst>
            <pc:docMk/>
            <pc:sldMk cId="2756452825" sldId="256"/>
            <ac:spMk id="4" creationId="{A5ECC1C4-68FB-E301-10CD-031F92E5C723}"/>
          </ac:spMkLst>
        </pc:spChg>
        <pc:picChg chg="mod">
          <ac:chgData name="Baker, Kirk" userId="db297771-ee7e-47b9-ad4f-13b6498c1033" providerId="ADAL" clId="{F7D479A3-C34E-47F7-9D2C-F2A6CA493573}" dt="2024-07-16T18:32:32.397" v="319" actId="1076"/>
          <ac:picMkLst>
            <pc:docMk/>
            <pc:sldMk cId="2756452825" sldId="256"/>
            <ac:picMk id="6" creationId="{64FDEF35-BD90-5342-B577-CF1BF4601B8D}"/>
          </ac:picMkLst>
        </pc:picChg>
        <pc:picChg chg="add del mod">
          <ac:chgData name="Baker, Kirk" userId="db297771-ee7e-47b9-ad4f-13b6498c1033" providerId="ADAL" clId="{F7D479A3-C34E-47F7-9D2C-F2A6CA493573}" dt="2024-07-16T18:29:20.921" v="263" actId="478"/>
          <ac:picMkLst>
            <pc:docMk/>
            <pc:sldMk cId="2756452825" sldId="256"/>
            <ac:picMk id="1026" creationId="{C6026202-0828-C789-3445-348E31515B21}"/>
          </ac:picMkLst>
        </pc:picChg>
        <pc:picChg chg="add del mod">
          <ac:chgData name="Baker, Kirk" userId="db297771-ee7e-47b9-ad4f-13b6498c1033" providerId="ADAL" clId="{F7D479A3-C34E-47F7-9D2C-F2A6CA493573}" dt="2024-07-16T18:32:13.470" v="305" actId="478"/>
          <ac:picMkLst>
            <pc:docMk/>
            <pc:sldMk cId="2756452825" sldId="256"/>
            <ac:picMk id="1028" creationId="{65645414-A4AD-447A-CC00-C9837CDD6D5F}"/>
          </ac:picMkLst>
        </pc:picChg>
      </pc:sldChg>
      <pc:sldChg chg="modSp del mod">
        <pc:chgData name="Baker, Kirk" userId="db297771-ee7e-47b9-ad4f-13b6498c1033" providerId="ADAL" clId="{F7D479A3-C34E-47F7-9D2C-F2A6CA493573}" dt="2024-07-16T18:24:40.096" v="116" actId="47"/>
        <pc:sldMkLst>
          <pc:docMk/>
          <pc:sldMk cId="352047694" sldId="260"/>
        </pc:sldMkLst>
        <pc:spChg chg="mod">
          <ac:chgData name="Baker, Kirk" userId="db297771-ee7e-47b9-ad4f-13b6498c1033" providerId="ADAL" clId="{F7D479A3-C34E-47F7-9D2C-F2A6CA493573}" dt="2024-07-16T18:22:28.113" v="74" actId="27636"/>
          <ac:spMkLst>
            <pc:docMk/>
            <pc:sldMk cId="352047694" sldId="260"/>
            <ac:spMk id="5" creationId="{643162B8-5454-B1C0-172C-DEEC85E0A052}"/>
          </ac:spMkLst>
        </pc:spChg>
        <pc:spChg chg="mod">
          <ac:chgData name="Baker, Kirk" userId="db297771-ee7e-47b9-ad4f-13b6498c1033" providerId="ADAL" clId="{F7D479A3-C34E-47F7-9D2C-F2A6CA493573}" dt="2024-07-16T18:23:44.710" v="98" actId="21"/>
          <ac:spMkLst>
            <pc:docMk/>
            <pc:sldMk cId="352047694" sldId="260"/>
            <ac:spMk id="6" creationId="{4B274813-0E24-6FE5-7AC6-BF8AAB8A3166}"/>
          </ac:spMkLst>
        </pc:spChg>
        <pc:spChg chg="mod">
          <ac:chgData name="Baker, Kirk" userId="db297771-ee7e-47b9-ad4f-13b6498c1033" providerId="ADAL" clId="{F7D479A3-C34E-47F7-9D2C-F2A6CA493573}" dt="2024-07-16T18:24:30.391" v="110" actId="21"/>
          <ac:spMkLst>
            <pc:docMk/>
            <pc:sldMk cId="352047694" sldId="260"/>
            <ac:spMk id="10" creationId="{7627F194-5F6A-FCCF-6D69-5AC94705900C}"/>
          </ac:spMkLst>
        </pc:spChg>
      </pc:sldChg>
      <pc:sldChg chg="modSp mod">
        <pc:chgData name="Baker, Kirk" userId="db297771-ee7e-47b9-ad4f-13b6498c1033" providerId="ADAL" clId="{F7D479A3-C34E-47F7-9D2C-F2A6CA493573}" dt="2024-07-16T18:34:04.316" v="364" actId="27636"/>
        <pc:sldMkLst>
          <pc:docMk/>
          <pc:sldMk cId="3032201316" sldId="262"/>
        </pc:sldMkLst>
        <pc:spChg chg="mod">
          <ac:chgData name="Baker, Kirk" userId="db297771-ee7e-47b9-ad4f-13b6498c1033" providerId="ADAL" clId="{F7D479A3-C34E-47F7-9D2C-F2A6CA493573}" dt="2024-07-16T18:34:04.316" v="364" actId="27636"/>
          <ac:spMkLst>
            <pc:docMk/>
            <pc:sldMk cId="3032201316" sldId="262"/>
            <ac:spMk id="3" creationId="{ED75D508-8901-E6F4-DE00-44B9832E441C}"/>
          </ac:spMkLst>
        </pc:spChg>
      </pc:sldChg>
      <pc:sldChg chg="modSp mod">
        <pc:chgData name="Baker, Kirk" userId="db297771-ee7e-47b9-ad4f-13b6498c1033" providerId="ADAL" clId="{F7D479A3-C34E-47F7-9D2C-F2A6CA493573}" dt="2024-07-17T04:59:02.415" v="1344" actId="20577"/>
        <pc:sldMkLst>
          <pc:docMk/>
          <pc:sldMk cId="2452667974" sldId="269"/>
        </pc:sldMkLst>
        <pc:spChg chg="mod">
          <ac:chgData name="Baker, Kirk" userId="db297771-ee7e-47b9-ad4f-13b6498c1033" providerId="ADAL" clId="{F7D479A3-C34E-47F7-9D2C-F2A6CA493573}" dt="2024-07-16T18:44:15.616" v="617" actId="404"/>
          <ac:spMkLst>
            <pc:docMk/>
            <pc:sldMk cId="2452667974" sldId="269"/>
            <ac:spMk id="2" creationId="{7F4B5BEA-B5E1-7DD1-CCC0-848422199B20}"/>
          </ac:spMkLst>
        </pc:spChg>
        <pc:spChg chg="mod">
          <ac:chgData name="Baker, Kirk" userId="db297771-ee7e-47b9-ad4f-13b6498c1033" providerId="ADAL" clId="{F7D479A3-C34E-47F7-9D2C-F2A6CA493573}" dt="2024-07-17T04:59:02.415" v="1344" actId="20577"/>
          <ac:spMkLst>
            <pc:docMk/>
            <pc:sldMk cId="2452667974" sldId="269"/>
            <ac:spMk id="3" creationId="{0943DB5E-8E67-8CFE-9C76-764D664E73EF}"/>
          </ac:spMkLst>
        </pc:spChg>
      </pc:sldChg>
      <pc:sldChg chg="modSp mod">
        <pc:chgData name="Baker, Kirk" userId="db297771-ee7e-47b9-ad4f-13b6498c1033" providerId="ADAL" clId="{F7D479A3-C34E-47F7-9D2C-F2A6CA493573}" dt="2024-07-17T04:51:30.758" v="986" actId="20577"/>
        <pc:sldMkLst>
          <pc:docMk/>
          <pc:sldMk cId="1942084268" sldId="270"/>
        </pc:sldMkLst>
        <pc:spChg chg="mod">
          <ac:chgData name="Baker, Kirk" userId="db297771-ee7e-47b9-ad4f-13b6498c1033" providerId="ADAL" clId="{F7D479A3-C34E-47F7-9D2C-F2A6CA493573}" dt="2024-07-16T18:41:48.723" v="555" actId="20577"/>
          <ac:spMkLst>
            <pc:docMk/>
            <pc:sldMk cId="1942084268" sldId="270"/>
            <ac:spMk id="6" creationId="{F6DEAEC8-DE1B-7A50-89F6-8AC5AE3033BB}"/>
          </ac:spMkLst>
        </pc:spChg>
        <pc:spChg chg="mod">
          <ac:chgData name="Baker, Kirk" userId="db297771-ee7e-47b9-ad4f-13b6498c1033" providerId="ADAL" clId="{F7D479A3-C34E-47F7-9D2C-F2A6CA493573}" dt="2024-07-17T04:51:30.758" v="986" actId="20577"/>
          <ac:spMkLst>
            <pc:docMk/>
            <pc:sldMk cId="1942084268" sldId="270"/>
            <ac:spMk id="7" creationId="{18A81F06-884F-AFDE-C9D8-76E449BA6AA6}"/>
          </ac:spMkLst>
        </pc:spChg>
      </pc:sldChg>
      <pc:sldChg chg="modSp new mod ord">
        <pc:chgData name="Baker, Kirk" userId="db297771-ee7e-47b9-ad4f-13b6498c1033" providerId="ADAL" clId="{F7D479A3-C34E-47F7-9D2C-F2A6CA493573}" dt="2024-07-17T05:00:03.223" v="1345" actId="404"/>
        <pc:sldMkLst>
          <pc:docMk/>
          <pc:sldMk cId="3260186718" sldId="271"/>
        </pc:sldMkLst>
        <pc:spChg chg="mod">
          <ac:chgData name="Baker, Kirk" userId="db297771-ee7e-47b9-ad4f-13b6498c1033" providerId="ADAL" clId="{F7D479A3-C34E-47F7-9D2C-F2A6CA493573}" dt="2024-07-16T18:43:03.702" v="608" actId="403"/>
          <ac:spMkLst>
            <pc:docMk/>
            <pc:sldMk cId="3260186718" sldId="271"/>
            <ac:spMk id="2" creationId="{2E5BF413-1EF4-77CF-CFA5-BE642AC3E5FF}"/>
          </ac:spMkLst>
        </pc:spChg>
        <pc:spChg chg="mod">
          <ac:chgData name="Baker, Kirk" userId="db297771-ee7e-47b9-ad4f-13b6498c1033" providerId="ADAL" clId="{F7D479A3-C34E-47F7-9D2C-F2A6CA493573}" dt="2024-07-17T05:00:03.223" v="1345" actId="404"/>
          <ac:spMkLst>
            <pc:docMk/>
            <pc:sldMk cId="3260186718" sldId="271"/>
            <ac:spMk id="3" creationId="{0778CF2E-3597-F920-FDF6-6AFBD054FCBC}"/>
          </ac:spMkLst>
        </pc:spChg>
      </pc:sldChg>
    </pc:docChg>
  </pc:docChgLst>
  <pc:docChgLst>
    <pc:chgData name="Baker, Kirk" userId="db297771-ee7e-47b9-ad4f-13b6498c1033" providerId="ADAL" clId="{9FBC7961-4271-4401-AB98-E5FC9249B1AC}"/>
    <pc:docChg chg="undo custSel addSld delSld modSld sldOrd">
      <pc:chgData name="Baker, Kirk" userId="db297771-ee7e-47b9-ad4f-13b6498c1033" providerId="ADAL" clId="{9FBC7961-4271-4401-AB98-E5FC9249B1AC}" dt="2024-06-21T18:14:17.308" v="13843" actId="20577"/>
      <pc:docMkLst>
        <pc:docMk/>
      </pc:docMkLst>
      <pc:sldChg chg="modSp mod chgLayout">
        <pc:chgData name="Baker, Kirk" userId="db297771-ee7e-47b9-ad4f-13b6498c1033" providerId="ADAL" clId="{9FBC7961-4271-4401-AB98-E5FC9249B1AC}" dt="2024-06-21T17:04:39.887" v="13483" actId="6549"/>
        <pc:sldMkLst>
          <pc:docMk/>
          <pc:sldMk cId="2756452825" sldId="256"/>
        </pc:sldMkLst>
        <pc:spChg chg="mod ord">
          <ac:chgData name="Baker, Kirk" userId="db297771-ee7e-47b9-ad4f-13b6498c1033" providerId="ADAL" clId="{9FBC7961-4271-4401-AB98-E5FC9249B1AC}" dt="2024-06-21T17:04:07.884" v="13422" actId="700"/>
          <ac:spMkLst>
            <pc:docMk/>
            <pc:sldMk cId="2756452825" sldId="256"/>
            <ac:spMk id="2" creationId="{F33A749F-2685-4A40-14DB-C2CBE3BEAE8C}"/>
          </ac:spMkLst>
        </pc:spChg>
        <pc:spChg chg="mod ord">
          <ac:chgData name="Baker, Kirk" userId="db297771-ee7e-47b9-ad4f-13b6498c1033" providerId="ADAL" clId="{9FBC7961-4271-4401-AB98-E5FC9249B1AC}" dt="2024-06-21T17:04:39.887" v="13483" actId="6549"/>
          <ac:spMkLst>
            <pc:docMk/>
            <pc:sldMk cId="2756452825" sldId="256"/>
            <ac:spMk id="3" creationId="{EFDAF525-45C8-50E6-6DD7-1B4982B0EDEB}"/>
          </ac:spMkLst>
        </pc:spChg>
      </pc:sldChg>
      <pc:sldChg chg="modSp del mod">
        <pc:chgData name="Baker, Kirk" userId="db297771-ee7e-47b9-ad4f-13b6498c1033" providerId="ADAL" clId="{9FBC7961-4271-4401-AB98-E5FC9249B1AC}" dt="2024-06-18T13:27:21.789" v="4606" actId="47"/>
        <pc:sldMkLst>
          <pc:docMk/>
          <pc:sldMk cId="4287504905" sldId="257"/>
        </pc:sldMkLst>
        <pc:spChg chg="mod">
          <ac:chgData name="Baker, Kirk" userId="db297771-ee7e-47b9-ad4f-13b6498c1033" providerId="ADAL" clId="{9FBC7961-4271-4401-AB98-E5FC9249B1AC}" dt="2024-06-14T13:49:12.797" v="2728" actId="207"/>
          <ac:spMkLst>
            <pc:docMk/>
            <pc:sldMk cId="4287504905" sldId="257"/>
            <ac:spMk id="2" creationId="{74BDBF9E-42D3-AA6A-6DBA-0EBDA68216BB}"/>
          </ac:spMkLst>
        </pc:spChg>
        <pc:spChg chg="mod">
          <ac:chgData name="Baker, Kirk" userId="db297771-ee7e-47b9-ad4f-13b6498c1033" providerId="ADAL" clId="{9FBC7961-4271-4401-AB98-E5FC9249B1AC}" dt="2024-06-14T13:16:39.718" v="2444" actId="27636"/>
          <ac:spMkLst>
            <pc:docMk/>
            <pc:sldMk cId="4287504905" sldId="257"/>
            <ac:spMk id="3" creationId="{D422355A-F382-06F8-6329-15BD038D7FC8}"/>
          </ac:spMkLst>
        </pc:spChg>
      </pc:sldChg>
      <pc:sldChg chg="modSp new del mod">
        <pc:chgData name="Baker, Kirk" userId="db297771-ee7e-47b9-ad4f-13b6498c1033" providerId="ADAL" clId="{9FBC7961-4271-4401-AB98-E5FC9249B1AC}" dt="2024-06-18T18:02:30.160" v="8184" actId="47"/>
        <pc:sldMkLst>
          <pc:docMk/>
          <pc:sldMk cId="376030777" sldId="258"/>
        </pc:sldMkLst>
        <pc:spChg chg="mod">
          <ac:chgData name="Baker, Kirk" userId="db297771-ee7e-47b9-ad4f-13b6498c1033" providerId="ADAL" clId="{9FBC7961-4271-4401-AB98-E5FC9249B1AC}" dt="2024-06-14T13:17:34.520" v="2535" actId="404"/>
          <ac:spMkLst>
            <pc:docMk/>
            <pc:sldMk cId="376030777" sldId="258"/>
            <ac:spMk id="2" creationId="{3561FD31-A262-777A-EBED-F99224024CF7}"/>
          </ac:spMkLst>
        </pc:spChg>
        <pc:spChg chg="mod">
          <ac:chgData name="Baker, Kirk" userId="db297771-ee7e-47b9-ad4f-13b6498c1033" providerId="ADAL" clId="{9FBC7961-4271-4401-AB98-E5FC9249B1AC}" dt="2024-06-18T17:59:00.053" v="8170" actId="27636"/>
          <ac:spMkLst>
            <pc:docMk/>
            <pc:sldMk cId="376030777" sldId="258"/>
            <ac:spMk id="3" creationId="{56BE444D-CFEA-77A0-E60E-38CC7A28EF24}"/>
          </ac:spMkLst>
        </pc:spChg>
      </pc:sldChg>
      <pc:sldChg chg="addSp delSp modSp new del mod modClrScheme chgLayout">
        <pc:chgData name="Baker, Kirk" userId="db297771-ee7e-47b9-ad4f-13b6498c1033" providerId="ADAL" clId="{9FBC7961-4271-4401-AB98-E5FC9249B1AC}" dt="2024-06-20T13:51:39.335" v="11007" actId="47"/>
        <pc:sldMkLst>
          <pc:docMk/>
          <pc:sldMk cId="3505592410" sldId="259"/>
        </pc:sldMkLst>
        <pc:spChg chg="del">
          <ac:chgData name="Baker, Kirk" userId="db297771-ee7e-47b9-ad4f-13b6498c1033" providerId="ADAL" clId="{9FBC7961-4271-4401-AB98-E5FC9249B1AC}" dt="2024-06-14T13:07:09.475" v="1191" actId="700"/>
          <ac:spMkLst>
            <pc:docMk/>
            <pc:sldMk cId="3505592410" sldId="259"/>
            <ac:spMk id="2" creationId="{05BB4DA7-9D52-AD74-254A-C671F3F40866}"/>
          </ac:spMkLst>
        </pc:spChg>
        <pc:spChg chg="del">
          <ac:chgData name="Baker, Kirk" userId="db297771-ee7e-47b9-ad4f-13b6498c1033" providerId="ADAL" clId="{9FBC7961-4271-4401-AB98-E5FC9249B1AC}" dt="2024-06-14T13:07:09.475" v="1191" actId="700"/>
          <ac:spMkLst>
            <pc:docMk/>
            <pc:sldMk cId="3505592410" sldId="259"/>
            <ac:spMk id="3" creationId="{97E57878-1EB6-830C-53E7-A39B20C5D37A}"/>
          </ac:spMkLst>
        </pc:spChg>
        <pc:picChg chg="add mod modCrop">
          <ac:chgData name="Baker, Kirk" userId="db297771-ee7e-47b9-ad4f-13b6498c1033" providerId="ADAL" clId="{9FBC7961-4271-4401-AB98-E5FC9249B1AC}" dt="2024-06-14T13:09:16.382" v="1317" actId="1076"/>
          <ac:picMkLst>
            <pc:docMk/>
            <pc:sldMk cId="3505592410" sldId="259"/>
            <ac:picMk id="4" creationId="{A61B8B8C-7054-BFCC-30D7-2EE2333CB6EC}"/>
          </ac:picMkLst>
        </pc:picChg>
        <pc:picChg chg="add mod modCrop">
          <ac:chgData name="Baker, Kirk" userId="db297771-ee7e-47b9-ad4f-13b6498c1033" providerId="ADAL" clId="{9FBC7961-4271-4401-AB98-E5FC9249B1AC}" dt="2024-06-14T13:09:17.387" v="1318" actId="1076"/>
          <ac:picMkLst>
            <pc:docMk/>
            <pc:sldMk cId="3505592410" sldId="259"/>
            <ac:picMk id="5" creationId="{192E7F9A-9D0E-9C07-4379-64B976C4AEA1}"/>
          </ac:picMkLst>
        </pc:picChg>
      </pc:sldChg>
      <pc:sldChg chg="addSp delSp modSp new mod ord modClrScheme chgLayout">
        <pc:chgData name="Baker, Kirk" userId="db297771-ee7e-47b9-ad4f-13b6498c1033" providerId="ADAL" clId="{9FBC7961-4271-4401-AB98-E5FC9249B1AC}" dt="2024-06-21T17:52:53.721" v="13710" actId="27636"/>
        <pc:sldMkLst>
          <pc:docMk/>
          <pc:sldMk cId="352047694" sldId="260"/>
        </pc:sldMkLst>
        <pc:spChg chg="del mod ord">
          <ac:chgData name="Baker, Kirk" userId="db297771-ee7e-47b9-ad4f-13b6498c1033" providerId="ADAL" clId="{9FBC7961-4271-4401-AB98-E5FC9249B1AC}" dt="2024-06-17T20:24:01.941" v="2871" actId="700"/>
          <ac:spMkLst>
            <pc:docMk/>
            <pc:sldMk cId="352047694" sldId="260"/>
            <ac:spMk id="2" creationId="{48CD8D2A-70C9-D460-5F1C-9C3A8C9BABF1}"/>
          </ac:spMkLst>
        </pc:spChg>
        <pc:spChg chg="add del mod">
          <ac:chgData name="Baker, Kirk" userId="db297771-ee7e-47b9-ad4f-13b6498c1033" providerId="ADAL" clId="{9FBC7961-4271-4401-AB98-E5FC9249B1AC}" dt="2024-06-20T13:57:44.942" v="11327" actId="478"/>
          <ac:spMkLst>
            <pc:docMk/>
            <pc:sldMk cId="352047694" sldId="260"/>
            <ac:spMk id="2" creationId="{9FB239E0-BE82-A1CF-082E-D9900514DCE1}"/>
          </ac:spMkLst>
        </pc:spChg>
        <pc:spChg chg="add mod">
          <ac:chgData name="Baker, Kirk" userId="db297771-ee7e-47b9-ad4f-13b6498c1033" providerId="ADAL" clId="{9FBC7961-4271-4401-AB98-E5FC9249B1AC}" dt="2024-06-21T17:52:09.100" v="13689" actId="1038"/>
          <ac:spMkLst>
            <pc:docMk/>
            <pc:sldMk cId="352047694" sldId="260"/>
            <ac:spMk id="2" creationId="{CDD0989D-7366-A19E-A52F-E4B01E06AA17}"/>
          </ac:spMkLst>
        </pc:spChg>
        <pc:spChg chg="del mod ord">
          <ac:chgData name="Baker, Kirk" userId="db297771-ee7e-47b9-ad4f-13b6498c1033" providerId="ADAL" clId="{9FBC7961-4271-4401-AB98-E5FC9249B1AC}" dt="2024-06-17T20:24:01.941" v="2871" actId="700"/>
          <ac:spMkLst>
            <pc:docMk/>
            <pc:sldMk cId="352047694" sldId="260"/>
            <ac:spMk id="3" creationId="{CABF46BD-B05C-F747-91CD-523FD4F12045}"/>
          </ac:spMkLst>
        </pc:spChg>
        <pc:spChg chg="add del mod ord">
          <ac:chgData name="Baker, Kirk" userId="db297771-ee7e-47b9-ad4f-13b6498c1033" providerId="ADAL" clId="{9FBC7961-4271-4401-AB98-E5FC9249B1AC}" dt="2024-06-17T20:27:33.603" v="2914" actId="700"/>
          <ac:spMkLst>
            <pc:docMk/>
            <pc:sldMk cId="352047694" sldId="260"/>
            <ac:spMk id="4" creationId="{5EBBDF96-6482-D2B4-5FB6-87654E0B53D9}"/>
          </ac:spMkLst>
        </pc:spChg>
        <pc:spChg chg="add mod">
          <ac:chgData name="Baker, Kirk" userId="db297771-ee7e-47b9-ad4f-13b6498c1033" providerId="ADAL" clId="{9FBC7961-4271-4401-AB98-E5FC9249B1AC}" dt="2024-06-21T17:52:09.100" v="13689" actId="1038"/>
          <ac:spMkLst>
            <pc:docMk/>
            <pc:sldMk cId="352047694" sldId="260"/>
            <ac:spMk id="4" creationId="{FFB4A87F-E656-8171-C465-8FFA93420029}"/>
          </ac:spMkLst>
        </pc:spChg>
        <pc:spChg chg="add mod ord">
          <ac:chgData name="Baker, Kirk" userId="db297771-ee7e-47b9-ad4f-13b6498c1033" providerId="ADAL" clId="{9FBC7961-4271-4401-AB98-E5FC9249B1AC}" dt="2024-06-21T17:52:53.721" v="13710" actId="27636"/>
          <ac:spMkLst>
            <pc:docMk/>
            <pc:sldMk cId="352047694" sldId="260"/>
            <ac:spMk id="5" creationId="{643162B8-5454-B1C0-172C-DEEC85E0A052}"/>
          </ac:spMkLst>
        </pc:spChg>
        <pc:spChg chg="add del mod ord">
          <ac:chgData name="Baker, Kirk" userId="db297771-ee7e-47b9-ad4f-13b6498c1033" providerId="ADAL" clId="{9FBC7961-4271-4401-AB98-E5FC9249B1AC}" dt="2024-06-20T13:58:04.995" v="11332" actId="478"/>
          <ac:spMkLst>
            <pc:docMk/>
            <pc:sldMk cId="352047694" sldId="260"/>
            <ac:spMk id="6" creationId="{C9E28FAA-6B41-C77D-2C0C-1FF67225045C}"/>
          </ac:spMkLst>
        </pc:spChg>
        <pc:spChg chg="add mod ord">
          <ac:chgData name="Baker, Kirk" userId="db297771-ee7e-47b9-ad4f-13b6498c1033" providerId="ADAL" clId="{9FBC7961-4271-4401-AB98-E5FC9249B1AC}" dt="2024-06-21T17:11:30.361" v="13572" actId="404"/>
          <ac:spMkLst>
            <pc:docMk/>
            <pc:sldMk cId="352047694" sldId="260"/>
            <ac:spMk id="7" creationId="{34B4E797-9BCD-3FE4-41A0-B651C392A51D}"/>
          </ac:spMkLst>
        </pc:spChg>
        <pc:spChg chg="add del mod">
          <ac:chgData name="Baker, Kirk" userId="db297771-ee7e-47b9-ad4f-13b6498c1033" providerId="ADAL" clId="{9FBC7961-4271-4401-AB98-E5FC9249B1AC}" dt="2024-06-20T13:58:09.022" v="11333" actId="478"/>
          <ac:spMkLst>
            <pc:docMk/>
            <pc:sldMk cId="352047694" sldId="260"/>
            <ac:spMk id="8" creationId="{6BE9AA3B-C84C-D987-EEF6-7F555899D4E5}"/>
          </ac:spMkLst>
        </pc:spChg>
        <pc:spChg chg="add mod">
          <ac:chgData name="Baker, Kirk" userId="db297771-ee7e-47b9-ad4f-13b6498c1033" providerId="ADAL" clId="{9FBC7961-4271-4401-AB98-E5FC9249B1AC}" dt="2024-06-21T17:52:09.100" v="13689" actId="1038"/>
          <ac:spMkLst>
            <pc:docMk/>
            <pc:sldMk cId="352047694" sldId="260"/>
            <ac:spMk id="9" creationId="{CD04F551-73E6-E627-91FA-044B7AEC8071}"/>
          </ac:spMkLst>
        </pc:spChg>
        <pc:spChg chg="add mod">
          <ac:chgData name="Baker, Kirk" userId="db297771-ee7e-47b9-ad4f-13b6498c1033" providerId="ADAL" clId="{9FBC7961-4271-4401-AB98-E5FC9249B1AC}" dt="2024-06-21T17:52:09.100" v="13689" actId="1038"/>
          <ac:spMkLst>
            <pc:docMk/>
            <pc:sldMk cId="352047694" sldId="260"/>
            <ac:spMk id="14" creationId="{F7B9D208-860F-E2A1-9BC3-DC41D8E85F28}"/>
          </ac:spMkLst>
        </pc:spChg>
        <pc:picChg chg="add mod">
          <ac:chgData name="Baker, Kirk" userId="db297771-ee7e-47b9-ad4f-13b6498c1033" providerId="ADAL" clId="{9FBC7961-4271-4401-AB98-E5FC9249B1AC}" dt="2024-06-21T17:52:20.597" v="13697" actId="1076"/>
          <ac:picMkLst>
            <pc:docMk/>
            <pc:sldMk cId="352047694" sldId="260"/>
            <ac:picMk id="3" creationId="{01C19EBA-8D15-577E-915B-0052251BC0DD}"/>
          </ac:picMkLst>
        </pc:picChg>
        <pc:inkChg chg="add del mod">
          <ac:chgData name="Baker, Kirk" userId="db297771-ee7e-47b9-ad4f-13b6498c1033" providerId="ADAL" clId="{9FBC7961-4271-4401-AB98-E5FC9249B1AC}" dt="2024-06-20T14:00:30.602" v="11367" actId="478"/>
          <ac:inkMkLst>
            <pc:docMk/>
            <pc:sldMk cId="352047694" sldId="260"/>
            <ac:inkMk id="10" creationId="{4A749D9A-57CB-EE9D-7A0F-A69F47E6145A}"/>
          </ac:inkMkLst>
        </pc:inkChg>
        <pc:inkChg chg="add del">
          <ac:chgData name="Baker, Kirk" userId="db297771-ee7e-47b9-ad4f-13b6498c1033" providerId="ADAL" clId="{9FBC7961-4271-4401-AB98-E5FC9249B1AC}" dt="2024-06-20T14:01:22.289" v="11371" actId="478"/>
          <ac:inkMkLst>
            <pc:docMk/>
            <pc:sldMk cId="352047694" sldId="260"/>
            <ac:inkMk id="11" creationId="{D4DF3C3A-FBF2-755F-5FDC-3AD48BDEC6BE}"/>
          </ac:inkMkLst>
        </pc:inkChg>
        <pc:inkChg chg="add del">
          <ac:chgData name="Baker, Kirk" userId="db297771-ee7e-47b9-ad4f-13b6498c1033" providerId="ADAL" clId="{9FBC7961-4271-4401-AB98-E5FC9249B1AC}" dt="2024-06-20T14:01:01.611" v="11370" actId="9405"/>
          <ac:inkMkLst>
            <pc:docMk/>
            <pc:sldMk cId="352047694" sldId="260"/>
            <ac:inkMk id="12" creationId="{2A5C05CC-7883-F7F0-9DEB-4A83F5669519}"/>
          </ac:inkMkLst>
        </pc:inkChg>
        <pc:inkChg chg="add mod">
          <ac:chgData name="Baker, Kirk" userId="db297771-ee7e-47b9-ad4f-13b6498c1033" providerId="ADAL" clId="{9FBC7961-4271-4401-AB98-E5FC9249B1AC}" dt="2024-06-21T17:52:09.100" v="13689" actId="1038"/>
          <ac:inkMkLst>
            <pc:docMk/>
            <pc:sldMk cId="352047694" sldId="260"/>
            <ac:inkMk id="13" creationId="{ED777BE8-4800-43AE-F6FE-119C536999B5}"/>
          </ac:inkMkLst>
        </pc:inkChg>
      </pc:sldChg>
      <pc:sldChg chg="addSp delSp modSp new mod modClrScheme chgLayout">
        <pc:chgData name="Baker, Kirk" userId="db297771-ee7e-47b9-ad4f-13b6498c1033" providerId="ADAL" clId="{9FBC7961-4271-4401-AB98-E5FC9249B1AC}" dt="2024-06-21T18:06:25.578" v="13760" actId="14100"/>
        <pc:sldMkLst>
          <pc:docMk/>
          <pc:sldMk cId="2272491790" sldId="261"/>
        </pc:sldMkLst>
        <pc:spChg chg="del mod ord">
          <ac:chgData name="Baker, Kirk" userId="db297771-ee7e-47b9-ad4f-13b6498c1033" providerId="ADAL" clId="{9FBC7961-4271-4401-AB98-E5FC9249B1AC}" dt="2024-06-17T20:25:32.118" v="2900" actId="700"/>
          <ac:spMkLst>
            <pc:docMk/>
            <pc:sldMk cId="2272491790" sldId="261"/>
            <ac:spMk id="2" creationId="{5B34098F-DA0E-991A-5762-6F86FCC03EAD}"/>
          </ac:spMkLst>
        </pc:spChg>
        <pc:spChg chg="del mod ord">
          <ac:chgData name="Baker, Kirk" userId="db297771-ee7e-47b9-ad4f-13b6498c1033" providerId="ADAL" clId="{9FBC7961-4271-4401-AB98-E5FC9249B1AC}" dt="2024-06-17T20:25:32.118" v="2900" actId="700"/>
          <ac:spMkLst>
            <pc:docMk/>
            <pc:sldMk cId="2272491790" sldId="261"/>
            <ac:spMk id="3" creationId="{A9431187-F92F-DCA9-DCD9-80410A200E80}"/>
          </ac:spMkLst>
        </pc:spChg>
        <pc:spChg chg="del">
          <ac:chgData name="Baker, Kirk" userId="db297771-ee7e-47b9-ad4f-13b6498c1033" providerId="ADAL" clId="{9FBC7961-4271-4401-AB98-E5FC9249B1AC}" dt="2024-06-17T20:25:32.118" v="2900" actId="700"/>
          <ac:spMkLst>
            <pc:docMk/>
            <pc:sldMk cId="2272491790" sldId="261"/>
            <ac:spMk id="4" creationId="{BCDA3EB5-567E-AB27-9DFE-D2AE9F821120}"/>
          </ac:spMkLst>
        </pc:spChg>
        <pc:spChg chg="add mod ord">
          <ac:chgData name="Baker, Kirk" userId="db297771-ee7e-47b9-ad4f-13b6498c1033" providerId="ADAL" clId="{9FBC7961-4271-4401-AB98-E5FC9249B1AC}" dt="2024-06-21T17:11:39.438" v="13574" actId="404"/>
          <ac:spMkLst>
            <pc:docMk/>
            <pc:sldMk cId="2272491790" sldId="261"/>
            <ac:spMk id="5" creationId="{881733F2-3BEA-A33E-0189-5B93A4D7CDE7}"/>
          </ac:spMkLst>
        </pc:spChg>
        <pc:spChg chg="add mod ord">
          <ac:chgData name="Baker, Kirk" userId="db297771-ee7e-47b9-ad4f-13b6498c1033" providerId="ADAL" clId="{9FBC7961-4271-4401-AB98-E5FC9249B1AC}" dt="2024-06-21T18:06:25.578" v="13760" actId="14100"/>
          <ac:spMkLst>
            <pc:docMk/>
            <pc:sldMk cId="2272491790" sldId="261"/>
            <ac:spMk id="6" creationId="{0EFB7265-18DC-AF4E-B3CE-AE4786BF81DE}"/>
          </ac:spMkLst>
        </pc:spChg>
        <pc:picChg chg="add mod">
          <ac:chgData name="Baker, Kirk" userId="db297771-ee7e-47b9-ad4f-13b6498c1033" providerId="ADAL" clId="{9FBC7961-4271-4401-AB98-E5FC9249B1AC}" dt="2024-06-21T18:06:21.873" v="13759" actId="1076"/>
          <ac:picMkLst>
            <pc:docMk/>
            <pc:sldMk cId="2272491790" sldId="261"/>
            <ac:picMk id="2" creationId="{9E2504F3-8345-E357-0641-14CEBBBC6129}"/>
          </ac:picMkLst>
        </pc:picChg>
      </pc:sldChg>
      <pc:sldChg chg="modSp new mod">
        <pc:chgData name="Baker, Kirk" userId="db297771-ee7e-47b9-ad4f-13b6498c1033" providerId="ADAL" clId="{9FBC7961-4271-4401-AB98-E5FC9249B1AC}" dt="2024-06-21T17:09:07.179" v="13550" actId="207"/>
        <pc:sldMkLst>
          <pc:docMk/>
          <pc:sldMk cId="3032201316" sldId="262"/>
        </pc:sldMkLst>
        <pc:spChg chg="mod">
          <ac:chgData name="Baker, Kirk" userId="db297771-ee7e-47b9-ad4f-13b6498c1033" providerId="ADAL" clId="{9FBC7961-4271-4401-AB98-E5FC9249B1AC}" dt="2024-06-21T17:09:07.179" v="13550" actId="207"/>
          <ac:spMkLst>
            <pc:docMk/>
            <pc:sldMk cId="3032201316" sldId="262"/>
            <ac:spMk id="2" creationId="{3B99D194-A25A-991C-1DBD-E95376121269}"/>
          </ac:spMkLst>
        </pc:spChg>
        <pc:spChg chg="mod">
          <ac:chgData name="Baker, Kirk" userId="db297771-ee7e-47b9-ad4f-13b6498c1033" providerId="ADAL" clId="{9FBC7961-4271-4401-AB98-E5FC9249B1AC}" dt="2024-06-20T13:20:27.502" v="8926" actId="20577"/>
          <ac:spMkLst>
            <pc:docMk/>
            <pc:sldMk cId="3032201316" sldId="262"/>
            <ac:spMk id="3" creationId="{ED75D508-8901-E6F4-DE00-44B9832E441C}"/>
          </ac:spMkLst>
        </pc:spChg>
      </pc:sldChg>
      <pc:sldChg chg="modSp new del mod">
        <pc:chgData name="Baker, Kirk" userId="db297771-ee7e-47b9-ad4f-13b6498c1033" providerId="ADAL" clId="{9FBC7961-4271-4401-AB98-E5FC9249B1AC}" dt="2024-06-20T14:07:35.053" v="11701" actId="47"/>
        <pc:sldMkLst>
          <pc:docMk/>
          <pc:sldMk cId="2239794168" sldId="263"/>
        </pc:sldMkLst>
        <pc:spChg chg="mod">
          <ac:chgData name="Baker, Kirk" userId="db297771-ee7e-47b9-ad4f-13b6498c1033" providerId="ADAL" clId="{9FBC7961-4271-4401-AB98-E5FC9249B1AC}" dt="2024-06-18T13:26:46.944" v="4605" actId="20577"/>
          <ac:spMkLst>
            <pc:docMk/>
            <pc:sldMk cId="2239794168" sldId="263"/>
            <ac:spMk id="2" creationId="{F7B61A44-D488-6F50-2B51-4271FEE97339}"/>
          </ac:spMkLst>
        </pc:spChg>
        <pc:spChg chg="mod">
          <ac:chgData name="Baker, Kirk" userId="db297771-ee7e-47b9-ad4f-13b6498c1033" providerId="ADAL" clId="{9FBC7961-4271-4401-AB98-E5FC9249B1AC}" dt="2024-06-18T13:32:29.822" v="5037" actId="20577"/>
          <ac:spMkLst>
            <pc:docMk/>
            <pc:sldMk cId="2239794168" sldId="263"/>
            <ac:spMk id="3" creationId="{568D709E-63FA-5713-E27C-248F2361DBAC}"/>
          </ac:spMkLst>
        </pc:spChg>
      </pc:sldChg>
      <pc:sldChg chg="modSp new mod ord">
        <pc:chgData name="Baker, Kirk" userId="db297771-ee7e-47b9-ad4f-13b6498c1033" providerId="ADAL" clId="{9FBC7961-4271-4401-AB98-E5FC9249B1AC}" dt="2024-06-21T17:09:02.266" v="13549" actId="207"/>
        <pc:sldMkLst>
          <pc:docMk/>
          <pc:sldMk cId="1596307774" sldId="264"/>
        </pc:sldMkLst>
        <pc:spChg chg="mod">
          <ac:chgData name="Baker, Kirk" userId="db297771-ee7e-47b9-ad4f-13b6498c1033" providerId="ADAL" clId="{9FBC7961-4271-4401-AB98-E5FC9249B1AC}" dt="2024-06-21T17:09:02.266" v="13549" actId="207"/>
          <ac:spMkLst>
            <pc:docMk/>
            <pc:sldMk cId="1596307774" sldId="264"/>
            <ac:spMk id="2" creationId="{B6C46768-A73B-C372-BBA3-EEE451B5D226}"/>
          </ac:spMkLst>
        </pc:spChg>
        <pc:spChg chg="mod">
          <ac:chgData name="Baker, Kirk" userId="db297771-ee7e-47b9-ad4f-13b6498c1033" providerId="ADAL" clId="{9FBC7961-4271-4401-AB98-E5FC9249B1AC}" dt="2024-06-20T13:34:51.455" v="10697" actId="20577"/>
          <ac:spMkLst>
            <pc:docMk/>
            <pc:sldMk cId="1596307774" sldId="264"/>
            <ac:spMk id="3" creationId="{DF49F4D9-BC79-7392-3F75-548E1DFD58FB}"/>
          </ac:spMkLst>
        </pc:spChg>
      </pc:sldChg>
      <pc:sldChg chg="modSp new del mod">
        <pc:chgData name="Baker, Kirk" userId="db297771-ee7e-47b9-ad4f-13b6498c1033" providerId="ADAL" clId="{9FBC7961-4271-4401-AB98-E5FC9249B1AC}" dt="2024-06-20T13:40:47.341" v="10756" actId="47"/>
        <pc:sldMkLst>
          <pc:docMk/>
          <pc:sldMk cId="2262441543" sldId="265"/>
        </pc:sldMkLst>
        <pc:spChg chg="mod">
          <ac:chgData name="Baker, Kirk" userId="db297771-ee7e-47b9-ad4f-13b6498c1033" providerId="ADAL" clId="{9FBC7961-4271-4401-AB98-E5FC9249B1AC}" dt="2024-06-18T13:46:43.961" v="6745" actId="20577"/>
          <ac:spMkLst>
            <pc:docMk/>
            <pc:sldMk cId="2262441543" sldId="265"/>
            <ac:spMk id="2" creationId="{A3794377-5BE5-A720-7C85-2D7135EC578C}"/>
          </ac:spMkLst>
        </pc:spChg>
        <pc:spChg chg="mod">
          <ac:chgData name="Baker, Kirk" userId="db297771-ee7e-47b9-ad4f-13b6498c1033" providerId="ADAL" clId="{9FBC7961-4271-4401-AB98-E5FC9249B1AC}" dt="2024-06-20T13:40:31.520" v="10755" actId="6549"/>
          <ac:spMkLst>
            <pc:docMk/>
            <pc:sldMk cId="2262441543" sldId="265"/>
            <ac:spMk id="3" creationId="{E8D829E6-EE43-9365-D3CE-DC2B4839F2F9}"/>
          </ac:spMkLst>
        </pc:spChg>
      </pc:sldChg>
      <pc:sldChg chg="addSp modSp new mod ord">
        <pc:chgData name="Baker, Kirk" userId="db297771-ee7e-47b9-ad4f-13b6498c1033" providerId="ADAL" clId="{9FBC7961-4271-4401-AB98-E5FC9249B1AC}" dt="2024-06-21T18:06:13.915" v="13757"/>
        <pc:sldMkLst>
          <pc:docMk/>
          <pc:sldMk cId="588643706" sldId="266"/>
        </pc:sldMkLst>
        <pc:spChg chg="mod">
          <ac:chgData name="Baker, Kirk" userId="db297771-ee7e-47b9-ad4f-13b6498c1033" providerId="ADAL" clId="{9FBC7961-4271-4401-AB98-E5FC9249B1AC}" dt="2024-06-21T17:11:35.306" v="13573" actId="404"/>
          <ac:spMkLst>
            <pc:docMk/>
            <pc:sldMk cId="588643706" sldId="266"/>
            <ac:spMk id="2" creationId="{E14F1EE2-81E3-42CD-D3E3-0F2DB848F827}"/>
          </ac:spMkLst>
        </pc:spChg>
        <pc:spChg chg="mod">
          <ac:chgData name="Baker, Kirk" userId="db297771-ee7e-47b9-ad4f-13b6498c1033" providerId="ADAL" clId="{9FBC7961-4271-4401-AB98-E5FC9249B1AC}" dt="2024-06-20T14:10:48.823" v="11923" actId="14100"/>
          <ac:spMkLst>
            <pc:docMk/>
            <pc:sldMk cId="588643706" sldId="266"/>
            <ac:spMk id="3" creationId="{8C810F07-FF4B-A8FA-BEC4-703A0E3706D3}"/>
          </ac:spMkLst>
        </pc:spChg>
        <pc:spChg chg="add mod">
          <ac:chgData name="Baker, Kirk" userId="db297771-ee7e-47b9-ad4f-13b6498c1033" providerId="ADAL" clId="{9FBC7961-4271-4401-AB98-E5FC9249B1AC}" dt="2024-06-20T14:27:33.355" v="12863" actId="1076"/>
          <ac:spMkLst>
            <pc:docMk/>
            <pc:sldMk cId="588643706" sldId="266"/>
            <ac:spMk id="6" creationId="{21B7C19B-5D3F-DB74-5000-C2219ED34108}"/>
          </ac:spMkLst>
        </pc:spChg>
        <pc:spChg chg="add mod">
          <ac:chgData name="Baker, Kirk" userId="db297771-ee7e-47b9-ad4f-13b6498c1033" providerId="ADAL" clId="{9FBC7961-4271-4401-AB98-E5FC9249B1AC}" dt="2024-06-20T14:28:37.081" v="13026" actId="113"/>
          <ac:spMkLst>
            <pc:docMk/>
            <pc:sldMk cId="588643706" sldId="266"/>
            <ac:spMk id="7" creationId="{EA732F41-0810-D415-4274-75C52D39FBDA}"/>
          </ac:spMkLst>
        </pc:spChg>
        <pc:picChg chg="add mod modCrop">
          <ac:chgData name="Baker, Kirk" userId="db297771-ee7e-47b9-ad4f-13b6498c1033" providerId="ADAL" clId="{9FBC7961-4271-4401-AB98-E5FC9249B1AC}" dt="2024-06-20T13:50:47.976" v="10963" actId="1037"/>
          <ac:picMkLst>
            <pc:docMk/>
            <pc:sldMk cId="588643706" sldId="266"/>
            <ac:picMk id="4" creationId="{E054F24F-8F63-AA60-572F-A1F860AE4204}"/>
          </ac:picMkLst>
        </pc:picChg>
        <pc:picChg chg="add mod ord modCrop">
          <ac:chgData name="Baker, Kirk" userId="db297771-ee7e-47b9-ad4f-13b6498c1033" providerId="ADAL" clId="{9FBC7961-4271-4401-AB98-E5FC9249B1AC}" dt="2024-06-20T13:50:45.969" v="10961" actId="1038"/>
          <ac:picMkLst>
            <pc:docMk/>
            <pc:sldMk cId="588643706" sldId="266"/>
            <ac:picMk id="5" creationId="{0BC006B0-9C4D-DC34-F12F-545978DAD645}"/>
          </ac:picMkLst>
        </pc:picChg>
      </pc:sldChg>
      <pc:sldChg chg="addSp delSp modSp new del mod modClrScheme chgLayout">
        <pc:chgData name="Baker, Kirk" userId="db297771-ee7e-47b9-ad4f-13b6498c1033" providerId="ADAL" clId="{9FBC7961-4271-4401-AB98-E5FC9249B1AC}" dt="2024-06-20T14:21:41.350" v="12590" actId="47"/>
        <pc:sldMkLst>
          <pc:docMk/>
          <pc:sldMk cId="1440919244" sldId="267"/>
        </pc:sldMkLst>
        <pc:spChg chg="del">
          <ac:chgData name="Baker, Kirk" userId="db297771-ee7e-47b9-ad4f-13b6498c1033" providerId="ADAL" clId="{9FBC7961-4271-4401-AB98-E5FC9249B1AC}" dt="2024-06-20T13:52:25.396" v="11009" actId="700"/>
          <ac:spMkLst>
            <pc:docMk/>
            <pc:sldMk cId="1440919244" sldId="267"/>
            <ac:spMk id="2" creationId="{5364E582-7717-D9DD-8757-A4951480CFA9}"/>
          </ac:spMkLst>
        </pc:spChg>
        <pc:spChg chg="del">
          <ac:chgData name="Baker, Kirk" userId="db297771-ee7e-47b9-ad4f-13b6498c1033" providerId="ADAL" clId="{9FBC7961-4271-4401-AB98-E5FC9249B1AC}" dt="2024-06-20T13:52:25.396" v="11009" actId="700"/>
          <ac:spMkLst>
            <pc:docMk/>
            <pc:sldMk cId="1440919244" sldId="267"/>
            <ac:spMk id="3" creationId="{EE192FA1-8FAB-0AF4-6E7C-F13124B817FC}"/>
          </ac:spMkLst>
        </pc:spChg>
        <pc:picChg chg="add del mod modCrop">
          <ac:chgData name="Baker, Kirk" userId="db297771-ee7e-47b9-ad4f-13b6498c1033" providerId="ADAL" clId="{9FBC7961-4271-4401-AB98-E5FC9249B1AC}" dt="2024-06-20T14:20:54.592" v="12552" actId="21"/>
          <ac:picMkLst>
            <pc:docMk/>
            <pc:sldMk cId="1440919244" sldId="267"/>
            <ac:picMk id="4" creationId="{E9BA7988-03F4-6088-D78B-18F6C1C56F3A}"/>
          </ac:picMkLst>
        </pc:picChg>
        <pc:picChg chg="add mod modCrop">
          <ac:chgData name="Baker, Kirk" userId="db297771-ee7e-47b9-ad4f-13b6498c1033" providerId="ADAL" clId="{9FBC7961-4271-4401-AB98-E5FC9249B1AC}" dt="2024-06-20T13:55:52.529" v="11326" actId="1076"/>
          <ac:picMkLst>
            <pc:docMk/>
            <pc:sldMk cId="1440919244" sldId="267"/>
            <ac:picMk id="5" creationId="{9036761F-7791-7928-84E2-EB726AD184F3}"/>
          </ac:picMkLst>
        </pc:picChg>
      </pc:sldChg>
      <pc:sldChg chg="modSp new mod">
        <pc:chgData name="Baker, Kirk" userId="db297771-ee7e-47b9-ad4f-13b6498c1033" providerId="ADAL" clId="{9FBC7961-4271-4401-AB98-E5FC9249B1AC}" dt="2024-06-21T18:14:17.308" v="13843" actId="20577"/>
        <pc:sldMkLst>
          <pc:docMk/>
          <pc:sldMk cId="920724539" sldId="268"/>
        </pc:sldMkLst>
        <pc:spChg chg="mod">
          <ac:chgData name="Baker, Kirk" userId="db297771-ee7e-47b9-ad4f-13b6498c1033" providerId="ADAL" clId="{9FBC7961-4271-4401-AB98-E5FC9249B1AC}" dt="2024-06-21T17:11:42.895" v="13575" actId="404"/>
          <ac:spMkLst>
            <pc:docMk/>
            <pc:sldMk cId="920724539" sldId="268"/>
            <ac:spMk id="2" creationId="{6C7E7F95-93C6-45E0-AE60-965A60E443E7}"/>
          </ac:spMkLst>
        </pc:spChg>
        <pc:spChg chg="mod">
          <ac:chgData name="Baker, Kirk" userId="db297771-ee7e-47b9-ad4f-13b6498c1033" providerId="ADAL" clId="{9FBC7961-4271-4401-AB98-E5FC9249B1AC}" dt="2024-06-21T18:14:17.308" v="13843" actId="20577"/>
          <ac:spMkLst>
            <pc:docMk/>
            <pc:sldMk cId="920724539" sldId="268"/>
            <ac:spMk id="3" creationId="{B4826C3E-9C55-E2F4-3A5D-A80769F980E6}"/>
          </ac:spMkLst>
        </pc:spChg>
      </pc:sldChg>
    </pc:docChg>
  </pc:docChgLst>
  <pc:docChgLst>
    <pc:chgData name="Baker, Kirk" userId="db297771-ee7e-47b9-ad4f-13b6498c1033" providerId="ADAL" clId="{3BC6A0BF-56FB-4559-9698-70131EFC9B74}"/>
    <pc:docChg chg="custSel addSld modSld sldOrd">
      <pc:chgData name="Baker, Kirk" userId="db297771-ee7e-47b9-ad4f-13b6498c1033" providerId="ADAL" clId="{3BC6A0BF-56FB-4559-9698-70131EFC9B74}" dt="2025-01-15T14:18:07.981" v="2510" actId="20577"/>
      <pc:docMkLst>
        <pc:docMk/>
      </pc:docMkLst>
      <pc:sldChg chg="addSp delSp modSp mod">
        <pc:chgData name="Baker, Kirk" userId="db297771-ee7e-47b9-ad4f-13b6498c1033" providerId="ADAL" clId="{3BC6A0BF-56FB-4559-9698-70131EFC9B74}" dt="2025-01-07T17:59:00.663" v="311" actId="20577"/>
        <pc:sldMkLst>
          <pc:docMk/>
          <pc:sldMk cId="2756452825" sldId="256"/>
        </pc:sldMkLst>
        <pc:spChg chg="mod">
          <ac:chgData name="Baker, Kirk" userId="db297771-ee7e-47b9-ad4f-13b6498c1033" providerId="ADAL" clId="{3BC6A0BF-56FB-4559-9698-70131EFC9B74}" dt="2025-01-07T17:59:00.663" v="311" actId="20577"/>
          <ac:spMkLst>
            <pc:docMk/>
            <pc:sldMk cId="2756452825" sldId="256"/>
            <ac:spMk id="3" creationId="{EFDAF525-45C8-50E6-6DD7-1B4982B0EDEB}"/>
          </ac:spMkLst>
        </pc:spChg>
        <pc:spChg chg="del">
          <ac:chgData name="Baker, Kirk" userId="db297771-ee7e-47b9-ad4f-13b6498c1033" providerId="ADAL" clId="{3BC6A0BF-56FB-4559-9698-70131EFC9B74}" dt="2025-01-07T17:43:36.025" v="14" actId="478"/>
          <ac:spMkLst>
            <pc:docMk/>
            <pc:sldMk cId="2756452825" sldId="256"/>
            <ac:spMk id="4" creationId="{A5ECC1C4-68FB-E301-10CD-031F92E5C723}"/>
          </ac:spMkLst>
        </pc:spChg>
        <pc:spChg chg="add mod">
          <ac:chgData name="Baker, Kirk" userId="db297771-ee7e-47b9-ad4f-13b6498c1033" providerId="ADAL" clId="{3BC6A0BF-56FB-4559-9698-70131EFC9B74}" dt="2025-01-07T17:44:02.394" v="25" actId="122"/>
          <ac:spMkLst>
            <pc:docMk/>
            <pc:sldMk cId="2756452825" sldId="256"/>
            <ac:spMk id="7" creationId="{343B221A-5A18-CC52-1A79-5DAA3CCB8D29}"/>
          </ac:spMkLst>
        </pc:spChg>
        <pc:picChg chg="del">
          <ac:chgData name="Baker, Kirk" userId="db297771-ee7e-47b9-ad4f-13b6498c1033" providerId="ADAL" clId="{3BC6A0BF-56FB-4559-9698-70131EFC9B74}" dt="2025-01-07T17:43:34.243" v="13" actId="478"/>
          <ac:picMkLst>
            <pc:docMk/>
            <pc:sldMk cId="2756452825" sldId="256"/>
            <ac:picMk id="6" creationId="{64FDEF35-BD90-5342-B577-CF1BF4601B8D}"/>
          </ac:picMkLst>
        </pc:picChg>
        <pc:picChg chg="add mod">
          <ac:chgData name="Baker, Kirk" userId="db297771-ee7e-47b9-ad4f-13b6498c1033" providerId="ADAL" clId="{3BC6A0BF-56FB-4559-9698-70131EFC9B74}" dt="2025-01-07T17:44:19.182" v="26" actId="1076"/>
          <ac:picMkLst>
            <pc:docMk/>
            <pc:sldMk cId="2756452825" sldId="256"/>
            <ac:picMk id="1026" creationId="{B414F05F-B008-2AB0-FD17-D324FD16A49D}"/>
          </ac:picMkLst>
        </pc:picChg>
      </pc:sldChg>
      <pc:sldChg chg="modSp add mod">
        <pc:chgData name="Baker, Kirk" userId="db297771-ee7e-47b9-ad4f-13b6498c1033" providerId="ADAL" clId="{3BC6A0BF-56FB-4559-9698-70131EFC9B74}" dt="2025-01-08T01:27:39.546" v="1358" actId="207"/>
        <pc:sldMkLst>
          <pc:docMk/>
          <pc:sldMk cId="3837817098" sldId="260"/>
        </pc:sldMkLst>
        <pc:spChg chg="mod">
          <ac:chgData name="Baker, Kirk" userId="db297771-ee7e-47b9-ad4f-13b6498c1033" providerId="ADAL" clId="{3BC6A0BF-56FB-4559-9698-70131EFC9B74}" dt="2025-01-08T01:27:39.546" v="1358" actId="207"/>
          <ac:spMkLst>
            <pc:docMk/>
            <pc:sldMk cId="3837817098" sldId="260"/>
            <ac:spMk id="8" creationId="{08298E09-44CB-AEA7-5A67-57A03CC158A2}"/>
          </ac:spMkLst>
        </pc:spChg>
      </pc:sldChg>
      <pc:sldChg chg="modSp mod ord">
        <pc:chgData name="Baker, Kirk" userId="db297771-ee7e-47b9-ad4f-13b6498c1033" providerId="ADAL" clId="{3BC6A0BF-56FB-4559-9698-70131EFC9B74}" dt="2025-01-15T13:54:32.267" v="1904"/>
        <pc:sldMkLst>
          <pc:docMk/>
          <pc:sldMk cId="3032201316" sldId="262"/>
        </pc:sldMkLst>
        <pc:spChg chg="mod">
          <ac:chgData name="Baker, Kirk" userId="db297771-ee7e-47b9-ad4f-13b6498c1033" providerId="ADAL" clId="{3BC6A0BF-56FB-4559-9698-70131EFC9B74}" dt="2025-01-08T01:29:16.465" v="1361" actId="404"/>
          <ac:spMkLst>
            <pc:docMk/>
            <pc:sldMk cId="3032201316" sldId="262"/>
            <ac:spMk id="2" creationId="{3B99D194-A25A-991C-1DBD-E95376121269}"/>
          </ac:spMkLst>
        </pc:spChg>
        <pc:spChg chg="mod">
          <ac:chgData name="Baker, Kirk" userId="db297771-ee7e-47b9-ad4f-13b6498c1033" providerId="ADAL" clId="{3BC6A0BF-56FB-4559-9698-70131EFC9B74}" dt="2025-01-07T18:00:21.398" v="332" actId="20577"/>
          <ac:spMkLst>
            <pc:docMk/>
            <pc:sldMk cId="3032201316" sldId="262"/>
            <ac:spMk id="3" creationId="{ED75D508-8901-E6F4-DE00-44B9832E441C}"/>
          </ac:spMkLst>
        </pc:spChg>
      </pc:sldChg>
      <pc:sldChg chg="addSp modSp add mod ord">
        <pc:chgData name="Baker, Kirk" userId="db297771-ee7e-47b9-ad4f-13b6498c1033" providerId="ADAL" clId="{3BC6A0BF-56FB-4559-9698-70131EFC9B74}" dt="2025-01-08T01:34:26.134" v="1499" actId="692"/>
        <pc:sldMkLst>
          <pc:docMk/>
          <pc:sldMk cId="1196560190" sldId="263"/>
        </pc:sldMkLst>
        <pc:cxnChg chg="add mod">
          <ac:chgData name="Baker, Kirk" userId="db297771-ee7e-47b9-ad4f-13b6498c1033" providerId="ADAL" clId="{3BC6A0BF-56FB-4559-9698-70131EFC9B74}" dt="2025-01-08T01:34:26.134" v="1499" actId="692"/>
          <ac:cxnSpMkLst>
            <pc:docMk/>
            <pc:sldMk cId="1196560190" sldId="263"/>
            <ac:cxnSpMk id="3" creationId="{14F51EA8-F917-AEE9-EF02-42832F88FAA4}"/>
          </ac:cxnSpMkLst>
        </pc:cxnChg>
        <pc:cxnChg chg="add mod">
          <ac:chgData name="Baker, Kirk" userId="db297771-ee7e-47b9-ad4f-13b6498c1033" providerId="ADAL" clId="{3BC6A0BF-56FB-4559-9698-70131EFC9B74}" dt="2025-01-08T01:34:26.134" v="1499" actId="692"/>
          <ac:cxnSpMkLst>
            <pc:docMk/>
            <pc:sldMk cId="1196560190" sldId="263"/>
            <ac:cxnSpMk id="6" creationId="{AEF35325-61E3-73F9-A3F3-1E2C2B13E82E}"/>
          </ac:cxnSpMkLst>
        </pc:cxnChg>
        <pc:cxnChg chg="add mod">
          <ac:chgData name="Baker, Kirk" userId="db297771-ee7e-47b9-ad4f-13b6498c1033" providerId="ADAL" clId="{3BC6A0BF-56FB-4559-9698-70131EFC9B74}" dt="2025-01-08T01:34:26.134" v="1499" actId="692"/>
          <ac:cxnSpMkLst>
            <pc:docMk/>
            <pc:sldMk cId="1196560190" sldId="263"/>
            <ac:cxnSpMk id="10" creationId="{6FE26FDB-88CB-EF00-6CE4-A30149A40B8E}"/>
          </ac:cxnSpMkLst>
        </pc:cxnChg>
        <pc:cxnChg chg="add mod">
          <ac:chgData name="Baker, Kirk" userId="db297771-ee7e-47b9-ad4f-13b6498c1033" providerId="ADAL" clId="{3BC6A0BF-56FB-4559-9698-70131EFC9B74}" dt="2025-01-08T01:34:26.134" v="1499" actId="692"/>
          <ac:cxnSpMkLst>
            <pc:docMk/>
            <pc:sldMk cId="1196560190" sldId="263"/>
            <ac:cxnSpMk id="14" creationId="{EC8892CE-772C-88BF-0685-1350B9DBA75C}"/>
          </ac:cxnSpMkLst>
        </pc:cxnChg>
        <pc:cxnChg chg="add mod">
          <ac:chgData name="Baker, Kirk" userId="db297771-ee7e-47b9-ad4f-13b6498c1033" providerId="ADAL" clId="{3BC6A0BF-56FB-4559-9698-70131EFC9B74}" dt="2025-01-08T01:34:26.134" v="1499" actId="692"/>
          <ac:cxnSpMkLst>
            <pc:docMk/>
            <pc:sldMk cId="1196560190" sldId="263"/>
            <ac:cxnSpMk id="18" creationId="{3A9DBFC0-7EBC-C746-37C9-D7D545C31AF3}"/>
          </ac:cxnSpMkLst>
        </pc:cxnChg>
      </pc:sldChg>
      <pc:sldChg chg="modSp mod">
        <pc:chgData name="Baker, Kirk" userId="db297771-ee7e-47b9-ad4f-13b6498c1033" providerId="ADAL" clId="{3BC6A0BF-56FB-4559-9698-70131EFC9B74}" dt="2025-01-08T01:29:36.328" v="1363" actId="207"/>
        <pc:sldMkLst>
          <pc:docMk/>
          <pc:sldMk cId="2452667974" sldId="269"/>
        </pc:sldMkLst>
        <pc:spChg chg="mod">
          <ac:chgData name="Baker, Kirk" userId="db297771-ee7e-47b9-ad4f-13b6498c1033" providerId="ADAL" clId="{3BC6A0BF-56FB-4559-9698-70131EFC9B74}" dt="2025-01-08T01:29:36.328" v="1363" actId="207"/>
          <ac:spMkLst>
            <pc:docMk/>
            <pc:sldMk cId="2452667974" sldId="269"/>
            <ac:spMk id="2" creationId="{7F4B5BEA-B5E1-7DD1-CCC0-848422199B20}"/>
          </ac:spMkLst>
        </pc:spChg>
        <pc:spChg chg="mod">
          <ac:chgData name="Baker, Kirk" userId="db297771-ee7e-47b9-ad4f-13b6498c1033" providerId="ADAL" clId="{3BC6A0BF-56FB-4559-9698-70131EFC9B74}" dt="2025-01-07T21:16:30.368" v="1292" actId="207"/>
          <ac:spMkLst>
            <pc:docMk/>
            <pc:sldMk cId="2452667974" sldId="269"/>
            <ac:spMk id="3" creationId="{0943DB5E-8E67-8CFE-9C76-764D664E73EF}"/>
          </ac:spMkLst>
        </pc:spChg>
      </pc:sldChg>
      <pc:sldChg chg="modSp mod ord">
        <pc:chgData name="Baker, Kirk" userId="db297771-ee7e-47b9-ad4f-13b6498c1033" providerId="ADAL" clId="{3BC6A0BF-56FB-4559-9698-70131EFC9B74}" dt="2025-01-15T14:15:26.045" v="2418"/>
        <pc:sldMkLst>
          <pc:docMk/>
          <pc:sldMk cId="1942084268" sldId="270"/>
        </pc:sldMkLst>
        <pc:spChg chg="mod">
          <ac:chgData name="Baker, Kirk" userId="db297771-ee7e-47b9-ad4f-13b6498c1033" providerId="ADAL" clId="{3BC6A0BF-56FB-4559-9698-70131EFC9B74}" dt="2025-01-08T01:29:10.276" v="1359" actId="207"/>
          <ac:spMkLst>
            <pc:docMk/>
            <pc:sldMk cId="1942084268" sldId="270"/>
            <ac:spMk id="6" creationId="{F6DEAEC8-DE1B-7A50-89F6-8AC5AE3033BB}"/>
          </ac:spMkLst>
        </pc:spChg>
        <pc:spChg chg="mod">
          <ac:chgData name="Baker, Kirk" userId="db297771-ee7e-47b9-ad4f-13b6498c1033" providerId="ADAL" clId="{3BC6A0BF-56FB-4559-9698-70131EFC9B74}" dt="2025-01-07T21:19:30.031" v="1310" actId="207"/>
          <ac:spMkLst>
            <pc:docMk/>
            <pc:sldMk cId="1942084268" sldId="270"/>
            <ac:spMk id="7" creationId="{18A81F06-884F-AFDE-C9D8-76E449BA6AA6}"/>
          </ac:spMkLst>
        </pc:spChg>
      </pc:sldChg>
      <pc:sldChg chg="modSp mod">
        <pc:chgData name="Baker, Kirk" userId="db297771-ee7e-47b9-ad4f-13b6498c1033" providerId="ADAL" clId="{3BC6A0BF-56FB-4559-9698-70131EFC9B74}" dt="2025-01-15T14:16:28.187" v="2424" actId="20577"/>
        <pc:sldMkLst>
          <pc:docMk/>
          <pc:sldMk cId="3260186718" sldId="271"/>
        </pc:sldMkLst>
        <pc:spChg chg="mod">
          <ac:chgData name="Baker, Kirk" userId="db297771-ee7e-47b9-ad4f-13b6498c1033" providerId="ADAL" clId="{3BC6A0BF-56FB-4559-9698-70131EFC9B74}" dt="2025-01-08T01:29:27.738" v="1362" actId="207"/>
          <ac:spMkLst>
            <pc:docMk/>
            <pc:sldMk cId="3260186718" sldId="271"/>
            <ac:spMk id="2" creationId="{2E5BF413-1EF4-77CF-CFA5-BE642AC3E5FF}"/>
          </ac:spMkLst>
        </pc:spChg>
        <pc:spChg chg="mod">
          <ac:chgData name="Baker, Kirk" userId="db297771-ee7e-47b9-ad4f-13b6498c1033" providerId="ADAL" clId="{3BC6A0BF-56FB-4559-9698-70131EFC9B74}" dt="2025-01-15T14:16:28.187" v="2424" actId="20577"/>
          <ac:spMkLst>
            <pc:docMk/>
            <pc:sldMk cId="3260186718" sldId="271"/>
            <ac:spMk id="3" creationId="{0778CF2E-3597-F920-FDF6-6AFBD054FCBC}"/>
          </ac:spMkLst>
        </pc:spChg>
      </pc:sldChg>
      <pc:sldChg chg="modSp new mod ord">
        <pc:chgData name="Baker, Kirk" userId="db297771-ee7e-47b9-ad4f-13b6498c1033" providerId="ADAL" clId="{3BC6A0BF-56FB-4559-9698-70131EFC9B74}" dt="2025-01-15T14:18:07.981" v="2510" actId="20577"/>
        <pc:sldMkLst>
          <pc:docMk/>
          <pc:sldMk cId="532233441" sldId="272"/>
        </pc:sldMkLst>
        <pc:spChg chg="mod">
          <ac:chgData name="Baker, Kirk" userId="db297771-ee7e-47b9-ad4f-13b6498c1033" providerId="ADAL" clId="{3BC6A0BF-56FB-4559-9698-70131EFC9B74}" dt="2025-01-15T14:17:18.077" v="2460" actId="404"/>
          <ac:spMkLst>
            <pc:docMk/>
            <pc:sldMk cId="532233441" sldId="272"/>
            <ac:spMk id="2" creationId="{E30B97B4-5915-0977-12F3-973AE9014901}"/>
          </ac:spMkLst>
        </pc:spChg>
        <pc:spChg chg="mod">
          <ac:chgData name="Baker, Kirk" userId="db297771-ee7e-47b9-ad4f-13b6498c1033" providerId="ADAL" clId="{3BC6A0BF-56FB-4559-9698-70131EFC9B74}" dt="2025-01-15T14:18:07.981" v="2510" actId="20577"/>
          <ac:spMkLst>
            <pc:docMk/>
            <pc:sldMk cId="532233441" sldId="272"/>
            <ac:spMk id="3" creationId="{03424614-3EDB-5D4A-0948-86441A027E3D}"/>
          </ac:spMkLst>
        </pc:spChg>
      </pc:sldChg>
      <pc:sldChg chg="addSp delSp modSp new mod ord modClrScheme chgLayout">
        <pc:chgData name="Baker, Kirk" userId="db297771-ee7e-47b9-ad4f-13b6498c1033" providerId="ADAL" clId="{3BC6A0BF-56FB-4559-9698-70131EFC9B74}" dt="2025-01-15T14:15:26.045" v="2418"/>
        <pc:sldMkLst>
          <pc:docMk/>
          <pc:sldMk cId="2949377901" sldId="273"/>
        </pc:sldMkLst>
        <pc:spChg chg="del">
          <ac:chgData name="Baker, Kirk" userId="db297771-ee7e-47b9-ad4f-13b6498c1033" providerId="ADAL" clId="{3BC6A0BF-56FB-4559-9698-70131EFC9B74}" dt="2025-01-07T21:13:57.022" v="1212" actId="700"/>
          <ac:spMkLst>
            <pc:docMk/>
            <pc:sldMk cId="2949377901" sldId="273"/>
            <ac:spMk id="2" creationId="{1C876F8A-F53A-56BB-1F4F-D3EF1A10ABBB}"/>
          </ac:spMkLst>
        </pc:spChg>
        <pc:spChg chg="del">
          <ac:chgData name="Baker, Kirk" userId="db297771-ee7e-47b9-ad4f-13b6498c1033" providerId="ADAL" clId="{3BC6A0BF-56FB-4559-9698-70131EFC9B74}" dt="2025-01-07T21:13:57.022" v="1212" actId="700"/>
          <ac:spMkLst>
            <pc:docMk/>
            <pc:sldMk cId="2949377901" sldId="273"/>
            <ac:spMk id="3" creationId="{AB768048-C6A2-154D-64A5-14825F7EE659}"/>
          </ac:spMkLst>
        </pc:spChg>
        <pc:spChg chg="mod ord">
          <ac:chgData name="Baker, Kirk" userId="db297771-ee7e-47b9-ad4f-13b6498c1033" providerId="ADAL" clId="{3BC6A0BF-56FB-4559-9698-70131EFC9B74}" dt="2025-01-07T21:13:57.022" v="1212" actId="700"/>
          <ac:spMkLst>
            <pc:docMk/>
            <pc:sldMk cId="2949377901" sldId="273"/>
            <ac:spMk id="4" creationId="{6E30F2E0-7751-B456-525C-98158A78388D}"/>
          </ac:spMkLst>
        </pc:spChg>
        <pc:spChg chg="add mod">
          <ac:chgData name="Baker, Kirk" userId="db297771-ee7e-47b9-ad4f-13b6498c1033" providerId="ADAL" clId="{3BC6A0BF-56FB-4559-9698-70131EFC9B74}" dt="2025-01-07T21:15:53.252" v="1291" actId="1076"/>
          <ac:spMkLst>
            <pc:docMk/>
            <pc:sldMk cId="2949377901" sldId="273"/>
            <ac:spMk id="7" creationId="{E940BFF9-F067-401C-10E6-54CB0EED7D81}"/>
          </ac:spMkLst>
        </pc:spChg>
        <pc:spChg chg="add mod">
          <ac:chgData name="Baker, Kirk" userId="db297771-ee7e-47b9-ad4f-13b6498c1033" providerId="ADAL" clId="{3BC6A0BF-56FB-4559-9698-70131EFC9B74}" dt="2025-01-07T21:15:49.968" v="1290" actId="20577"/>
          <ac:spMkLst>
            <pc:docMk/>
            <pc:sldMk cId="2949377901" sldId="273"/>
            <ac:spMk id="8" creationId="{B1326470-8D32-C4AB-2DC3-779E07D76F41}"/>
          </ac:spMkLst>
        </pc:spChg>
        <pc:picChg chg="add mod">
          <ac:chgData name="Baker, Kirk" userId="db297771-ee7e-47b9-ad4f-13b6498c1033" providerId="ADAL" clId="{3BC6A0BF-56FB-4559-9698-70131EFC9B74}" dt="2025-01-07T21:15:24.311" v="1232" actId="14100"/>
          <ac:picMkLst>
            <pc:docMk/>
            <pc:sldMk cId="2949377901" sldId="273"/>
            <ac:picMk id="5" creationId="{884A9C17-CE17-24A9-8FBA-DED46169413B}"/>
          </ac:picMkLst>
        </pc:picChg>
        <pc:picChg chg="add mod ord">
          <ac:chgData name="Baker, Kirk" userId="db297771-ee7e-47b9-ad4f-13b6498c1033" providerId="ADAL" clId="{3BC6A0BF-56FB-4559-9698-70131EFC9B74}" dt="2025-01-07T21:15:19.479" v="1230" actId="1076"/>
          <ac:picMkLst>
            <pc:docMk/>
            <pc:sldMk cId="2949377901" sldId="273"/>
            <ac:picMk id="6" creationId="{A3FCD6CD-E837-4C1E-4A62-18032B80DD14}"/>
          </ac:picMkLst>
        </pc:picChg>
      </pc:sldChg>
      <pc:sldChg chg="addSp modSp new mod">
        <pc:chgData name="Baker, Kirk" userId="db297771-ee7e-47b9-ad4f-13b6498c1033" providerId="ADAL" clId="{3BC6A0BF-56FB-4559-9698-70131EFC9B74}" dt="2025-01-08T01:31:47.257" v="1493" actId="1076"/>
        <pc:sldMkLst>
          <pc:docMk/>
          <pc:sldMk cId="2794401872" sldId="274"/>
        </pc:sldMkLst>
        <pc:picChg chg="add mod">
          <ac:chgData name="Baker, Kirk" userId="db297771-ee7e-47b9-ad4f-13b6498c1033" providerId="ADAL" clId="{3BC6A0BF-56FB-4559-9698-70131EFC9B74}" dt="2025-01-08T01:31:47.257" v="1493" actId="1076"/>
          <ac:picMkLst>
            <pc:docMk/>
            <pc:sldMk cId="2794401872" sldId="274"/>
            <ac:picMk id="3" creationId="{70DEF9BC-87D7-E0F5-3FA3-0FC3E8A37432}"/>
          </ac:picMkLst>
        </pc:picChg>
      </pc:sldChg>
      <pc:sldChg chg="modSp new mod">
        <pc:chgData name="Baker, Kirk" userId="db297771-ee7e-47b9-ad4f-13b6498c1033" providerId="ADAL" clId="{3BC6A0BF-56FB-4559-9698-70131EFC9B74}" dt="2025-01-15T14:14:49.739" v="2416" actId="20577"/>
        <pc:sldMkLst>
          <pc:docMk/>
          <pc:sldMk cId="930504888" sldId="275"/>
        </pc:sldMkLst>
        <pc:spChg chg="mod">
          <ac:chgData name="Baker, Kirk" userId="db297771-ee7e-47b9-ad4f-13b6498c1033" providerId="ADAL" clId="{3BC6A0BF-56FB-4559-9698-70131EFC9B74}" dt="2025-01-15T13:57:07.905" v="2404" actId="20577"/>
          <ac:spMkLst>
            <pc:docMk/>
            <pc:sldMk cId="930504888" sldId="275"/>
            <ac:spMk id="2" creationId="{4B360D82-3F49-FEA7-15A2-DFAA16CD7604}"/>
          </ac:spMkLst>
        </pc:spChg>
        <pc:spChg chg="mod">
          <ac:chgData name="Baker, Kirk" userId="db297771-ee7e-47b9-ad4f-13b6498c1033" providerId="ADAL" clId="{3BC6A0BF-56FB-4559-9698-70131EFC9B74}" dt="2025-01-15T14:14:49.739" v="2416" actId="20577"/>
          <ac:spMkLst>
            <pc:docMk/>
            <pc:sldMk cId="930504888" sldId="275"/>
            <ac:spMk id="3" creationId="{80C42583-6540-5295-00DB-0EA43AE527A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6DA31D-5815-42A7-97B2-950FD67075E1}" type="datetimeFigureOut">
              <a:rPr lang="en-US" smtClean="0"/>
              <a:t>1/15/2025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57141F-48E8-4A58-AF03-F23853BDACF2}" type="slidenum">
              <a:rPr lang="en-US" smtClean="0"/>
              <a:t>‹#›</a:t>
            </a:fld>
            <a:endParaRPr lang="en-US"/>
          </a:p>
        </p:txBody>
      </p:sp>
    </p:spTree>
    <p:extLst>
      <p:ext uri="{BB962C8B-B14F-4D97-AF65-F5344CB8AC3E}">
        <p14:creationId xmlns:p14="http://schemas.microsoft.com/office/powerpoint/2010/main" val="3306510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B2FC3-554E-A8DE-5444-0158963FB0C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236DE76-9119-C969-EE7A-16FB9421DB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83C7BB-617B-105E-14FF-6296D3C350BD}"/>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F425AB63-8E9E-994B-B629-341E3052FD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0F3C1D-67FA-50C0-44CD-8C89AF9B9BF5}"/>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751781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B5751-DFF8-B68D-4861-B1882FD711A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4931C51-C975-7BFC-DEC2-3BD071398F2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C2E13D-1C58-2AC5-88A7-9274237D770F}"/>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D97888D2-DD24-34BD-9C07-411DB937FD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085644-9F6F-0221-9C61-1E2FAF0EA4D6}"/>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61116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A8BC8D1-B847-055E-EC0C-6ABD306A407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F4BB337-613C-61B6-8D81-BB35414151A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E03F18-0BE8-0CFD-7C69-9DC2A3805E6E}"/>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3325911F-99CF-3485-D7BD-34B104C69B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CC3C62-21C8-AD95-09C4-2AE0EF80F6F8}"/>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679743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6BB2D-5801-9889-AE07-F2A890CFF3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01CE061-0BF6-824D-5161-09355178BD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16080-4C16-3079-11EA-58392FE55C74}"/>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2290A5C4-4DFA-3E0B-DCDF-3EE75372E4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A1C2D9-F872-AD1A-7C87-323EA2497DD3}"/>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229175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DA6EF-8AAD-7D30-1874-295720BD762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52CFBFE-7D85-DC68-410C-DAF0B4FEDF9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903598-BD75-3799-6871-8381777E5100}"/>
              </a:ext>
            </a:extLst>
          </p:cNvPr>
          <p:cNvSpPr>
            <a:spLocks noGrp="1"/>
          </p:cNvSpPr>
          <p:nvPr>
            <p:ph type="dt" sz="half" idx="10"/>
          </p:nvPr>
        </p:nvSpPr>
        <p:spPr/>
        <p:txBody>
          <a:bodyPr/>
          <a:lstStyle/>
          <a:p>
            <a:r>
              <a:rPr lang="en-US"/>
              <a:t>6/21/2024</a:t>
            </a:r>
          </a:p>
        </p:txBody>
      </p:sp>
      <p:sp>
        <p:nvSpPr>
          <p:cNvPr id="5" name="Footer Placeholder 4">
            <a:extLst>
              <a:ext uri="{FF2B5EF4-FFF2-40B4-BE49-F238E27FC236}">
                <a16:creationId xmlns:a16="http://schemas.microsoft.com/office/drawing/2014/main" id="{9F287935-5248-322A-677F-8C603C3A0A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8374A06-E50C-5A1B-2E57-BC81E22544CC}"/>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828733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33047-5C37-35E8-E76B-EC5C2B1224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4938F7-98EE-A43E-0585-8B0B5CCC6FF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659F659-D6BD-EB39-E18F-C2FDB69BE01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571CDB8-103E-ADD5-4073-7E17D1E23C83}"/>
              </a:ext>
            </a:extLst>
          </p:cNvPr>
          <p:cNvSpPr>
            <a:spLocks noGrp="1"/>
          </p:cNvSpPr>
          <p:nvPr>
            <p:ph type="dt" sz="half" idx="10"/>
          </p:nvPr>
        </p:nvSpPr>
        <p:spPr/>
        <p:txBody>
          <a:bodyPr/>
          <a:lstStyle/>
          <a:p>
            <a:r>
              <a:rPr lang="en-US"/>
              <a:t>6/21/2024</a:t>
            </a:r>
          </a:p>
        </p:txBody>
      </p:sp>
      <p:sp>
        <p:nvSpPr>
          <p:cNvPr id="6" name="Footer Placeholder 5">
            <a:extLst>
              <a:ext uri="{FF2B5EF4-FFF2-40B4-BE49-F238E27FC236}">
                <a16:creationId xmlns:a16="http://schemas.microsoft.com/office/drawing/2014/main" id="{B21D3A6C-9E39-429E-516E-22B2ED561E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087D7F-253D-82A5-3831-1AAF13629283}"/>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3331478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67BAF6-0E9D-7462-991F-CEA2FBECA74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BF38591-EDA6-C419-3F5A-74F1CB3004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518428-03AD-49ED-0B8C-EE0CC2B0AF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66A38FD-F087-97CC-F8F3-19A2DA7CDB4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E2E99FB-7E8B-2280-62EB-0ED2EF0C95C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5ACEB13-380A-2553-8FF1-0FF002B58093}"/>
              </a:ext>
            </a:extLst>
          </p:cNvPr>
          <p:cNvSpPr>
            <a:spLocks noGrp="1"/>
          </p:cNvSpPr>
          <p:nvPr>
            <p:ph type="dt" sz="half" idx="10"/>
          </p:nvPr>
        </p:nvSpPr>
        <p:spPr/>
        <p:txBody>
          <a:bodyPr/>
          <a:lstStyle/>
          <a:p>
            <a:r>
              <a:rPr lang="en-US"/>
              <a:t>6/21/2024</a:t>
            </a:r>
          </a:p>
        </p:txBody>
      </p:sp>
      <p:sp>
        <p:nvSpPr>
          <p:cNvPr id="8" name="Footer Placeholder 7">
            <a:extLst>
              <a:ext uri="{FF2B5EF4-FFF2-40B4-BE49-F238E27FC236}">
                <a16:creationId xmlns:a16="http://schemas.microsoft.com/office/drawing/2014/main" id="{613581CD-3015-7EBA-78A4-2DD6BBCF15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FC9E26-FDB2-B326-0D36-8CA784567962}"/>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2072882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AFC1E-7DF9-4456-2E80-74313957076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2626BFD-1A8A-4449-A5CD-61BAC2FD6DAA}"/>
              </a:ext>
            </a:extLst>
          </p:cNvPr>
          <p:cNvSpPr>
            <a:spLocks noGrp="1"/>
          </p:cNvSpPr>
          <p:nvPr>
            <p:ph type="dt" sz="half" idx="10"/>
          </p:nvPr>
        </p:nvSpPr>
        <p:spPr/>
        <p:txBody>
          <a:bodyPr/>
          <a:lstStyle/>
          <a:p>
            <a:r>
              <a:rPr lang="en-US"/>
              <a:t>6/21/2024</a:t>
            </a:r>
          </a:p>
        </p:txBody>
      </p:sp>
      <p:sp>
        <p:nvSpPr>
          <p:cNvPr id="4" name="Footer Placeholder 3">
            <a:extLst>
              <a:ext uri="{FF2B5EF4-FFF2-40B4-BE49-F238E27FC236}">
                <a16:creationId xmlns:a16="http://schemas.microsoft.com/office/drawing/2014/main" id="{42267EB6-FFE5-4C05-C505-4F7DE2D12FF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2CA4395-B952-6D3D-C19E-8E6D8D9E1EDE}"/>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334195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142752-D3A8-5167-1A83-8809087C99F6}"/>
              </a:ext>
            </a:extLst>
          </p:cNvPr>
          <p:cNvSpPr>
            <a:spLocks noGrp="1"/>
          </p:cNvSpPr>
          <p:nvPr>
            <p:ph type="dt" sz="half" idx="10"/>
          </p:nvPr>
        </p:nvSpPr>
        <p:spPr/>
        <p:txBody>
          <a:bodyPr/>
          <a:lstStyle/>
          <a:p>
            <a:r>
              <a:rPr lang="en-US"/>
              <a:t>6/21/2024</a:t>
            </a:r>
          </a:p>
        </p:txBody>
      </p:sp>
      <p:sp>
        <p:nvSpPr>
          <p:cNvPr id="3" name="Footer Placeholder 2">
            <a:extLst>
              <a:ext uri="{FF2B5EF4-FFF2-40B4-BE49-F238E27FC236}">
                <a16:creationId xmlns:a16="http://schemas.microsoft.com/office/drawing/2014/main" id="{BB2E253F-20C7-635B-4A3A-7E19A8DF10F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1D0BB22-21FF-B271-C48B-1E6DFF903232}"/>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865991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FD5B5-C623-08A9-30BE-AAAC91A31B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4F2B0C1-1160-D907-AA92-7BE1E7AF68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3FEABEE-E3BC-75A4-88C8-65DF4C5AF3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F79C470-1206-6A3E-FAB8-C6DCC5D43827}"/>
              </a:ext>
            </a:extLst>
          </p:cNvPr>
          <p:cNvSpPr>
            <a:spLocks noGrp="1"/>
          </p:cNvSpPr>
          <p:nvPr>
            <p:ph type="dt" sz="half" idx="10"/>
          </p:nvPr>
        </p:nvSpPr>
        <p:spPr/>
        <p:txBody>
          <a:bodyPr/>
          <a:lstStyle/>
          <a:p>
            <a:r>
              <a:rPr lang="en-US"/>
              <a:t>6/21/2024</a:t>
            </a:r>
          </a:p>
        </p:txBody>
      </p:sp>
      <p:sp>
        <p:nvSpPr>
          <p:cNvPr id="6" name="Footer Placeholder 5">
            <a:extLst>
              <a:ext uri="{FF2B5EF4-FFF2-40B4-BE49-F238E27FC236}">
                <a16:creationId xmlns:a16="http://schemas.microsoft.com/office/drawing/2014/main" id="{390D7EB1-9684-95F6-9E9D-595DB813CA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777958-F1F5-D8FD-3B3B-579E0D88CD8C}"/>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1287294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53D20-D799-8725-351A-BE2328753B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6C4AFF8-57FA-E7CC-BC87-81C23E2F80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734D1A-4E52-8BD3-5EDB-7197A425CD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FE601A-9537-7C04-031F-D91F8EFE7347}"/>
              </a:ext>
            </a:extLst>
          </p:cNvPr>
          <p:cNvSpPr>
            <a:spLocks noGrp="1"/>
          </p:cNvSpPr>
          <p:nvPr>
            <p:ph type="dt" sz="half" idx="10"/>
          </p:nvPr>
        </p:nvSpPr>
        <p:spPr/>
        <p:txBody>
          <a:bodyPr/>
          <a:lstStyle/>
          <a:p>
            <a:r>
              <a:rPr lang="en-US"/>
              <a:t>6/21/2024</a:t>
            </a:r>
          </a:p>
        </p:txBody>
      </p:sp>
      <p:sp>
        <p:nvSpPr>
          <p:cNvPr id="6" name="Footer Placeholder 5">
            <a:extLst>
              <a:ext uri="{FF2B5EF4-FFF2-40B4-BE49-F238E27FC236}">
                <a16:creationId xmlns:a16="http://schemas.microsoft.com/office/drawing/2014/main" id="{D554FFB9-CDE6-3153-7068-78F2805D17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89A7EE8-973F-B6AB-A343-1CA3EBF824DB}"/>
              </a:ext>
            </a:extLst>
          </p:cNvPr>
          <p:cNvSpPr>
            <a:spLocks noGrp="1"/>
          </p:cNvSpPr>
          <p:nvPr>
            <p:ph type="sldNum" sz="quarter" idx="12"/>
          </p:nvPr>
        </p:nvSpPr>
        <p:spPr/>
        <p:txBody>
          <a:bodyPr/>
          <a:lstStyle/>
          <a:p>
            <a:fld id="{666462A6-EB02-4FFE-898D-82D3D73729C8}" type="slidenum">
              <a:rPr lang="en-US" smtClean="0"/>
              <a:t>‹#›</a:t>
            </a:fld>
            <a:endParaRPr lang="en-US"/>
          </a:p>
        </p:txBody>
      </p:sp>
    </p:spTree>
    <p:extLst>
      <p:ext uri="{BB962C8B-B14F-4D97-AF65-F5344CB8AC3E}">
        <p14:creationId xmlns:p14="http://schemas.microsoft.com/office/powerpoint/2010/main" val="3491026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5225655-077D-E2CB-A6AD-C29A858D25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C621A0-4DD0-4040-F4DE-88D9ACF894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2F89B3-880D-FD2B-B2B0-9D952C0A05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6/21/2024</a:t>
            </a:r>
          </a:p>
        </p:txBody>
      </p:sp>
      <p:sp>
        <p:nvSpPr>
          <p:cNvPr id="5" name="Footer Placeholder 4">
            <a:extLst>
              <a:ext uri="{FF2B5EF4-FFF2-40B4-BE49-F238E27FC236}">
                <a16:creationId xmlns:a16="http://schemas.microsoft.com/office/drawing/2014/main" id="{B3DE3E37-BF87-970C-BE01-C6D7994C637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0131624-637A-DF8B-A6C2-0B6358909E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6462A6-EB02-4FFE-898D-82D3D73729C8}" type="slidenum">
              <a:rPr lang="en-US" smtClean="0"/>
              <a:t>‹#›</a:t>
            </a:fld>
            <a:endParaRPr lang="en-US"/>
          </a:p>
        </p:txBody>
      </p:sp>
    </p:spTree>
    <p:extLst>
      <p:ext uri="{BB962C8B-B14F-4D97-AF65-F5344CB8AC3E}">
        <p14:creationId xmlns:p14="http://schemas.microsoft.com/office/powerpoint/2010/main" val="17623987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A749F-2685-4A40-14DB-C2CBE3BEAE8C}"/>
              </a:ext>
            </a:extLst>
          </p:cNvPr>
          <p:cNvSpPr>
            <a:spLocks noGrp="1"/>
          </p:cNvSpPr>
          <p:nvPr>
            <p:ph type="ctrTitle"/>
          </p:nvPr>
        </p:nvSpPr>
        <p:spPr>
          <a:xfrm>
            <a:off x="1524000" y="-4314"/>
            <a:ext cx="9144000" cy="2387600"/>
          </a:xfrm>
        </p:spPr>
        <p:txBody>
          <a:bodyPr>
            <a:normAutofit/>
          </a:bodyPr>
          <a:lstStyle/>
          <a:p>
            <a:r>
              <a:rPr lang="en-US" sz="4400" dirty="0">
                <a:solidFill>
                  <a:schemeClr val="accent5">
                    <a:lumMod val="75000"/>
                  </a:schemeClr>
                </a:solidFill>
              </a:rPr>
              <a:t>EPA ORD Research Related to Air Pollution in the Great Lakes Region</a:t>
            </a:r>
          </a:p>
        </p:txBody>
      </p:sp>
      <p:sp>
        <p:nvSpPr>
          <p:cNvPr id="3" name="Subtitle 2">
            <a:extLst>
              <a:ext uri="{FF2B5EF4-FFF2-40B4-BE49-F238E27FC236}">
                <a16:creationId xmlns:a16="http://schemas.microsoft.com/office/drawing/2014/main" id="{EFDAF525-45C8-50E6-6DD7-1B4982B0EDEB}"/>
              </a:ext>
            </a:extLst>
          </p:cNvPr>
          <p:cNvSpPr>
            <a:spLocks noGrp="1"/>
          </p:cNvSpPr>
          <p:nvPr>
            <p:ph type="subTitle" idx="1"/>
          </p:nvPr>
        </p:nvSpPr>
        <p:spPr>
          <a:xfrm>
            <a:off x="1524000" y="2475361"/>
            <a:ext cx="9144000" cy="1655762"/>
          </a:xfrm>
        </p:spPr>
        <p:txBody>
          <a:bodyPr/>
          <a:lstStyle/>
          <a:p>
            <a:r>
              <a:rPr lang="en-US" dirty="0"/>
              <a:t>January 15, 2025</a:t>
            </a:r>
          </a:p>
          <a:p>
            <a:endParaRPr lang="en-US" dirty="0"/>
          </a:p>
        </p:txBody>
      </p:sp>
      <p:sp>
        <p:nvSpPr>
          <p:cNvPr id="5" name="Slide Number Placeholder 4">
            <a:extLst>
              <a:ext uri="{FF2B5EF4-FFF2-40B4-BE49-F238E27FC236}">
                <a16:creationId xmlns:a16="http://schemas.microsoft.com/office/drawing/2014/main" id="{28EE1438-265B-2255-2D35-93EB190F4396}"/>
              </a:ext>
            </a:extLst>
          </p:cNvPr>
          <p:cNvSpPr>
            <a:spLocks noGrp="1"/>
          </p:cNvSpPr>
          <p:nvPr>
            <p:ph type="sldNum" sz="quarter" idx="12"/>
          </p:nvPr>
        </p:nvSpPr>
        <p:spPr/>
        <p:txBody>
          <a:bodyPr/>
          <a:lstStyle/>
          <a:p>
            <a:fld id="{666462A6-EB02-4FFE-898D-82D3D73729C8}" type="slidenum">
              <a:rPr lang="en-US" smtClean="0"/>
              <a:t>1</a:t>
            </a:fld>
            <a:endParaRPr lang="en-US"/>
          </a:p>
        </p:txBody>
      </p:sp>
      <p:pic>
        <p:nvPicPr>
          <p:cNvPr id="1026" name="Picture 2" descr="the Great Lakes">
            <a:extLst>
              <a:ext uri="{FF2B5EF4-FFF2-40B4-BE49-F238E27FC236}">
                <a16:creationId xmlns:a16="http://schemas.microsoft.com/office/drawing/2014/main" id="{B414F05F-B008-2AB0-FD17-D324FD16A4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7289" y="2900892"/>
            <a:ext cx="5657421" cy="341524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43B221A-5A18-CC52-1A79-5DAA3CCB8D29}"/>
              </a:ext>
            </a:extLst>
          </p:cNvPr>
          <p:cNvSpPr txBox="1"/>
          <p:nvPr/>
        </p:nvSpPr>
        <p:spPr>
          <a:xfrm>
            <a:off x="3403600" y="6356350"/>
            <a:ext cx="5308600" cy="276999"/>
          </a:xfrm>
          <a:prstGeom prst="rect">
            <a:avLst/>
          </a:prstGeom>
          <a:noFill/>
        </p:spPr>
        <p:txBody>
          <a:bodyPr wrap="square" rtlCol="0">
            <a:spAutoFit/>
          </a:bodyPr>
          <a:lstStyle/>
          <a:p>
            <a:pPr algn="ctr"/>
            <a:r>
              <a:rPr lang="en-US" sz="1200" dirty="0"/>
              <a:t>https://archive.epa.gov/airquality/gr8water/web/html/lakes.html</a:t>
            </a:r>
          </a:p>
        </p:txBody>
      </p:sp>
    </p:spTree>
    <p:extLst>
      <p:ext uri="{BB962C8B-B14F-4D97-AF65-F5344CB8AC3E}">
        <p14:creationId xmlns:p14="http://schemas.microsoft.com/office/powerpoint/2010/main" val="2756452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B5BEA-B5E1-7DD1-CCC0-848422199B20}"/>
              </a:ext>
            </a:extLst>
          </p:cNvPr>
          <p:cNvSpPr>
            <a:spLocks noGrp="1"/>
          </p:cNvSpPr>
          <p:nvPr>
            <p:ph type="title"/>
          </p:nvPr>
        </p:nvSpPr>
        <p:spPr/>
        <p:txBody>
          <a:bodyPr>
            <a:normAutofit/>
          </a:bodyPr>
          <a:lstStyle/>
          <a:p>
            <a:r>
              <a:rPr lang="en-US" sz="3200" dirty="0">
                <a:solidFill>
                  <a:srgbClr val="FF0000"/>
                </a:solidFill>
              </a:rPr>
              <a:t>CMAQ transition from WRF to MPAS</a:t>
            </a:r>
          </a:p>
        </p:txBody>
      </p:sp>
      <p:sp>
        <p:nvSpPr>
          <p:cNvPr id="3" name="Content Placeholder 2">
            <a:extLst>
              <a:ext uri="{FF2B5EF4-FFF2-40B4-BE49-F238E27FC236}">
                <a16:creationId xmlns:a16="http://schemas.microsoft.com/office/drawing/2014/main" id="{0943DB5E-8E67-8CFE-9C76-764D664E73EF}"/>
              </a:ext>
            </a:extLst>
          </p:cNvPr>
          <p:cNvSpPr>
            <a:spLocks noGrp="1"/>
          </p:cNvSpPr>
          <p:nvPr>
            <p:ph idx="1"/>
          </p:nvPr>
        </p:nvSpPr>
        <p:spPr>
          <a:xfrm>
            <a:off x="838200" y="1825625"/>
            <a:ext cx="10515600" cy="4667250"/>
          </a:xfrm>
        </p:spPr>
        <p:txBody>
          <a:bodyPr>
            <a:normAutofit/>
          </a:bodyPr>
          <a:lstStyle/>
          <a:p>
            <a:r>
              <a:rPr lang="en-US" sz="2000" dirty="0"/>
              <a:t>Ongoing and planned modeling and measurement efforts for the Great Lakes region provide an opportunity to evaluate MPAS/CMAQ and illustrate how that system could more efficiently address multiscale and multipollutant air quality problems</a:t>
            </a:r>
          </a:p>
          <a:p>
            <a:pPr lvl="1"/>
            <a:r>
              <a:rPr lang="en-US" sz="1800" dirty="0"/>
              <a:t>Persistent high O3 in the Great Lakes region is related to multi-scale emissions sources (local to continental) and complicated by the complex meteorological interactions at land-lake interfaces</a:t>
            </a:r>
          </a:p>
          <a:p>
            <a:pPr lvl="1"/>
            <a:r>
              <a:rPr lang="en-US" sz="1800" dirty="0"/>
              <a:t>Anticipate additional multiscale modeling needs in this region for new PM2.5 nonattainment areas</a:t>
            </a:r>
          </a:p>
          <a:p>
            <a:r>
              <a:rPr lang="en-US" sz="2000" dirty="0"/>
              <a:t>MPAS 60-12-4 application for the 2017 LMOS period</a:t>
            </a:r>
          </a:p>
          <a:p>
            <a:pPr lvl="1"/>
            <a:r>
              <a:rPr lang="en-US" sz="1600" dirty="0"/>
              <a:t>Waiting for emissions to be developed for this mesh by GDIT</a:t>
            </a:r>
          </a:p>
          <a:p>
            <a:pPr lvl="1"/>
            <a:r>
              <a:rPr lang="en-US" sz="1600" dirty="0">
                <a:solidFill>
                  <a:srgbClr val="0070C0"/>
                </a:solidFill>
              </a:rPr>
              <a:t>Develop an interpolation tool to generate CMAQ meteorology and chemical lateral boundary inflow inputs from MPAS output</a:t>
            </a:r>
          </a:p>
          <a:p>
            <a:pPr lvl="1"/>
            <a:r>
              <a:rPr lang="en-US" sz="1600" dirty="0"/>
              <a:t>Apply 1) MPAS/CMAQ coupled system, 2) CMAQ using MPAS meteorology and lateral boundary inflow using an interpolation tool, and 3) traditional CMAQ system using WRF meteorology and hemispheric WRF/CMAQ lateral boundary inflow</a:t>
            </a:r>
          </a:p>
          <a:p>
            <a:pPr lvl="1"/>
            <a:r>
              <a:rPr lang="en-US" sz="1600" dirty="0"/>
              <a:t>Compare MPAS, MPAS/CMAQ, and WRF/CMAQ against routine and special field study measurements</a:t>
            </a:r>
          </a:p>
        </p:txBody>
      </p:sp>
      <p:sp>
        <p:nvSpPr>
          <p:cNvPr id="4" name="Slide Number Placeholder 3">
            <a:extLst>
              <a:ext uri="{FF2B5EF4-FFF2-40B4-BE49-F238E27FC236}">
                <a16:creationId xmlns:a16="http://schemas.microsoft.com/office/drawing/2014/main" id="{7983C041-33F1-5804-C059-67FBBD9F8A4B}"/>
              </a:ext>
            </a:extLst>
          </p:cNvPr>
          <p:cNvSpPr>
            <a:spLocks noGrp="1"/>
          </p:cNvSpPr>
          <p:nvPr>
            <p:ph type="sldNum" sz="quarter" idx="12"/>
          </p:nvPr>
        </p:nvSpPr>
        <p:spPr/>
        <p:txBody>
          <a:bodyPr/>
          <a:lstStyle/>
          <a:p>
            <a:fld id="{666462A6-EB02-4FFE-898D-82D3D73729C8}" type="slidenum">
              <a:rPr lang="en-US" smtClean="0"/>
              <a:t>10</a:t>
            </a:fld>
            <a:endParaRPr lang="en-US"/>
          </a:p>
        </p:txBody>
      </p:sp>
    </p:spTree>
    <p:extLst>
      <p:ext uri="{BB962C8B-B14F-4D97-AF65-F5344CB8AC3E}">
        <p14:creationId xmlns:p14="http://schemas.microsoft.com/office/powerpoint/2010/main" val="24526679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B97B4-5915-0977-12F3-973AE9014901}"/>
              </a:ext>
            </a:extLst>
          </p:cNvPr>
          <p:cNvSpPr>
            <a:spLocks noGrp="1"/>
          </p:cNvSpPr>
          <p:nvPr>
            <p:ph type="title"/>
          </p:nvPr>
        </p:nvSpPr>
        <p:spPr/>
        <p:txBody>
          <a:bodyPr>
            <a:normAutofit/>
          </a:bodyPr>
          <a:lstStyle/>
          <a:p>
            <a:r>
              <a:rPr lang="en-US" sz="3200" dirty="0">
                <a:solidFill>
                  <a:srgbClr val="FF0000"/>
                </a:solidFill>
              </a:rPr>
              <a:t>Other related activities</a:t>
            </a:r>
          </a:p>
        </p:txBody>
      </p:sp>
      <p:sp>
        <p:nvSpPr>
          <p:cNvPr id="3" name="Content Placeholder 2">
            <a:extLst>
              <a:ext uri="{FF2B5EF4-FFF2-40B4-BE49-F238E27FC236}">
                <a16:creationId xmlns:a16="http://schemas.microsoft.com/office/drawing/2014/main" id="{03424614-3EDB-5D4A-0948-86441A027E3D}"/>
              </a:ext>
            </a:extLst>
          </p:cNvPr>
          <p:cNvSpPr>
            <a:spLocks noGrp="1"/>
          </p:cNvSpPr>
          <p:nvPr>
            <p:ph idx="1"/>
          </p:nvPr>
        </p:nvSpPr>
        <p:spPr/>
        <p:txBody>
          <a:bodyPr/>
          <a:lstStyle/>
          <a:p>
            <a:r>
              <a:rPr lang="en-US" sz="2000" dirty="0"/>
              <a:t>Collaboration with Region 7 staff looking at sources of O3 in St. Louis and springtime O3 in the central plains</a:t>
            </a:r>
          </a:p>
          <a:p>
            <a:r>
              <a:rPr lang="en-US" sz="2000" dirty="0"/>
              <a:t>Collaboration with Environment and Climate Change Canada (ECCC) modeling O3 in southern Ontario and southeast Michigan (MOOSE field study 2021) </a:t>
            </a:r>
          </a:p>
          <a:p>
            <a:r>
              <a:rPr lang="en-US" sz="2000" dirty="0"/>
              <a:t>Enhanced PAMS monitoring (Wisconsin DNR) at </a:t>
            </a:r>
            <a:r>
              <a:rPr lang="en-US" sz="2000" dirty="0" err="1"/>
              <a:t>Chiwaukee</a:t>
            </a:r>
            <a:r>
              <a:rPr lang="en-US" sz="2000" dirty="0"/>
              <a:t> Prairie site in the summer of 2023; included ship-based O3 measurements (data likely included in the AGES</a:t>
            </a:r>
            <a:r>
              <a:rPr lang="en-US" sz="2000"/>
              <a:t>+ effort)</a:t>
            </a:r>
            <a:endParaRPr lang="en-US" sz="1600" dirty="0"/>
          </a:p>
          <a:p>
            <a:r>
              <a:rPr lang="en-US" sz="2000" dirty="0"/>
              <a:t>Potential to do new measurements at a downwind site along the eastern shore of Lake Michigan in collaboration with Michigan EGLE and NOAA Great Lakes Research Center (unfunded)</a:t>
            </a:r>
          </a:p>
          <a:p>
            <a:pPr lvl="1"/>
            <a:r>
              <a:rPr lang="en-US" sz="1600" dirty="0"/>
              <a:t>ACE.406.1.3 “Air Quality in U.S. Megacities” Valin, Lukas</a:t>
            </a:r>
          </a:p>
          <a:p>
            <a:endParaRPr lang="en-US" sz="2000" dirty="0"/>
          </a:p>
        </p:txBody>
      </p:sp>
      <p:sp>
        <p:nvSpPr>
          <p:cNvPr id="4" name="Slide Number Placeholder 3">
            <a:extLst>
              <a:ext uri="{FF2B5EF4-FFF2-40B4-BE49-F238E27FC236}">
                <a16:creationId xmlns:a16="http://schemas.microsoft.com/office/drawing/2014/main" id="{15AA11FB-9B36-8560-8EEC-87E65782EEAC}"/>
              </a:ext>
            </a:extLst>
          </p:cNvPr>
          <p:cNvSpPr>
            <a:spLocks noGrp="1"/>
          </p:cNvSpPr>
          <p:nvPr>
            <p:ph type="sldNum" sz="quarter" idx="12"/>
          </p:nvPr>
        </p:nvSpPr>
        <p:spPr/>
        <p:txBody>
          <a:bodyPr/>
          <a:lstStyle/>
          <a:p>
            <a:fld id="{666462A6-EB02-4FFE-898D-82D3D73729C8}" type="slidenum">
              <a:rPr lang="en-US" smtClean="0"/>
              <a:t>11</a:t>
            </a:fld>
            <a:endParaRPr lang="en-US"/>
          </a:p>
        </p:txBody>
      </p:sp>
    </p:spTree>
    <p:extLst>
      <p:ext uri="{BB962C8B-B14F-4D97-AF65-F5344CB8AC3E}">
        <p14:creationId xmlns:p14="http://schemas.microsoft.com/office/powerpoint/2010/main" val="532233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60D82-3F49-FEA7-15A2-DFAA16CD7604}"/>
              </a:ext>
            </a:extLst>
          </p:cNvPr>
          <p:cNvSpPr>
            <a:spLocks noGrp="1"/>
          </p:cNvSpPr>
          <p:nvPr>
            <p:ph type="title"/>
          </p:nvPr>
        </p:nvSpPr>
        <p:spPr/>
        <p:txBody>
          <a:bodyPr>
            <a:normAutofit/>
          </a:bodyPr>
          <a:lstStyle/>
          <a:p>
            <a:r>
              <a:rPr lang="en-US" sz="3200" dirty="0">
                <a:solidFill>
                  <a:srgbClr val="FF0000"/>
                </a:solidFill>
              </a:rPr>
              <a:t>Great Lakes States Communications Update</a:t>
            </a:r>
          </a:p>
        </p:txBody>
      </p:sp>
      <p:sp>
        <p:nvSpPr>
          <p:cNvPr id="3" name="Content Placeholder 2">
            <a:extLst>
              <a:ext uri="{FF2B5EF4-FFF2-40B4-BE49-F238E27FC236}">
                <a16:creationId xmlns:a16="http://schemas.microsoft.com/office/drawing/2014/main" id="{80C42583-6540-5295-00DB-0EA43AE527AC}"/>
              </a:ext>
            </a:extLst>
          </p:cNvPr>
          <p:cNvSpPr>
            <a:spLocks noGrp="1"/>
          </p:cNvSpPr>
          <p:nvPr>
            <p:ph idx="1"/>
          </p:nvPr>
        </p:nvSpPr>
        <p:spPr/>
        <p:txBody>
          <a:bodyPr>
            <a:normAutofit lnSpcReduction="10000"/>
          </a:bodyPr>
          <a:lstStyle/>
          <a:p>
            <a:r>
              <a:rPr lang="en-US" dirty="0"/>
              <a:t>Region 5 staff reached out to OAQPS/ORD (this week) for an update on activities relevant to the issues raised by Michigan regarding photochemical model prediction of future O3 in that area being inconsistent with observations</a:t>
            </a:r>
          </a:p>
          <a:p>
            <a:pPr lvl="1"/>
            <a:r>
              <a:rPr lang="en-US" dirty="0"/>
              <a:t>Plan to provide Region 5 with short summary of relevant research activities</a:t>
            </a:r>
          </a:p>
          <a:p>
            <a:r>
              <a:rPr lang="en-US" dirty="0"/>
              <a:t>Wisconsin has reached out to OAQPS to discuss their concerns about the same issue</a:t>
            </a:r>
          </a:p>
          <a:p>
            <a:pPr lvl="1"/>
            <a:r>
              <a:rPr lang="en-US" dirty="0"/>
              <a:t>Call scheduled for Thursday Jan 16 to hear Wisconsin’s issues</a:t>
            </a:r>
          </a:p>
          <a:p>
            <a:pPr lvl="1"/>
            <a:r>
              <a:rPr lang="en-US" dirty="0"/>
              <a:t>ORD is not on the agenda or been asked to provide a summary of relevant research activities (although we will eventually and can use the same list being provided to Michigan)</a:t>
            </a:r>
          </a:p>
        </p:txBody>
      </p:sp>
      <p:sp>
        <p:nvSpPr>
          <p:cNvPr id="4" name="Slide Number Placeholder 3">
            <a:extLst>
              <a:ext uri="{FF2B5EF4-FFF2-40B4-BE49-F238E27FC236}">
                <a16:creationId xmlns:a16="http://schemas.microsoft.com/office/drawing/2014/main" id="{6013DE7A-2381-4BAE-4102-B15AC7235088}"/>
              </a:ext>
            </a:extLst>
          </p:cNvPr>
          <p:cNvSpPr>
            <a:spLocks noGrp="1"/>
          </p:cNvSpPr>
          <p:nvPr>
            <p:ph type="sldNum" sz="quarter" idx="12"/>
          </p:nvPr>
        </p:nvSpPr>
        <p:spPr/>
        <p:txBody>
          <a:bodyPr/>
          <a:lstStyle/>
          <a:p>
            <a:fld id="{666462A6-EB02-4FFE-898D-82D3D73729C8}" type="slidenum">
              <a:rPr lang="en-US" smtClean="0"/>
              <a:t>2</a:t>
            </a:fld>
            <a:endParaRPr lang="en-US"/>
          </a:p>
        </p:txBody>
      </p:sp>
    </p:spTree>
    <p:extLst>
      <p:ext uri="{BB962C8B-B14F-4D97-AF65-F5344CB8AC3E}">
        <p14:creationId xmlns:p14="http://schemas.microsoft.com/office/powerpoint/2010/main" val="9305048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99D194-A25A-991C-1DBD-E95376121269}"/>
              </a:ext>
            </a:extLst>
          </p:cNvPr>
          <p:cNvSpPr>
            <a:spLocks noGrp="1"/>
          </p:cNvSpPr>
          <p:nvPr>
            <p:ph type="title"/>
          </p:nvPr>
        </p:nvSpPr>
        <p:spPr/>
        <p:txBody>
          <a:bodyPr>
            <a:normAutofit/>
          </a:bodyPr>
          <a:lstStyle/>
          <a:p>
            <a:r>
              <a:rPr lang="en-US" sz="3200" dirty="0">
                <a:solidFill>
                  <a:srgbClr val="FF0000"/>
                </a:solidFill>
              </a:rPr>
              <a:t>Policy Concerns in the Great Lakes Region</a:t>
            </a:r>
          </a:p>
        </p:txBody>
      </p:sp>
      <p:sp>
        <p:nvSpPr>
          <p:cNvPr id="3" name="Content Placeholder 2">
            <a:extLst>
              <a:ext uri="{FF2B5EF4-FFF2-40B4-BE49-F238E27FC236}">
                <a16:creationId xmlns:a16="http://schemas.microsoft.com/office/drawing/2014/main" id="{ED75D508-8901-E6F4-DE00-44B9832E441C}"/>
              </a:ext>
            </a:extLst>
          </p:cNvPr>
          <p:cNvSpPr>
            <a:spLocks noGrp="1"/>
          </p:cNvSpPr>
          <p:nvPr>
            <p:ph idx="1"/>
          </p:nvPr>
        </p:nvSpPr>
        <p:spPr/>
        <p:txBody>
          <a:bodyPr>
            <a:normAutofit fontScale="92500" lnSpcReduction="10000"/>
          </a:bodyPr>
          <a:lstStyle/>
          <a:p>
            <a:r>
              <a:rPr lang="en-US" dirty="0"/>
              <a:t>Michigan specifically requested ORD investigate inconsistencies between model predictions of O3 and ambient data over time at monitors currently exceeding the O3 NAAQS on the eastern shore of Lake Michigan</a:t>
            </a:r>
          </a:p>
          <a:p>
            <a:pPr lvl="1"/>
            <a:r>
              <a:rPr lang="en-US" dirty="0"/>
              <a:t>Michigan’s concerns are not unique; many areas are having similar issues where models (CMAQ and </a:t>
            </a:r>
            <a:r>
              <a:rPr lang="en-US" dirty="0" err="1"/>
              <a:t>CAMx</a:t>
            </a:r>
            <a:r>
              <a:rPr lang="en-US" dirty="0"/>
              <a:t>) project O3 levels well below the NAAQS while monitored levels remain above the NAAQS</a:t>
            </a:r>
          </a:p>
          <a:p>
            <a:pPr lvl="1"/>
            <a:r>
              <a:rPr lang="en-US" dirty="0"/>
              <a:t>This suggests the problem is with a ubiquitous emissions sector, most likely mobile (onroad and nonroad)</a:t>
            </a:r>
          </a:p>
          <a:p>
            <a:pPr lvl="1"/>
            <a:r>
              <a:rPr lang="en-US" dirty="0"/>
              <a:t>EPA’s emission models for onroad and nonroad predict large year-to-year decreases in emissions while measurements suggest NOX and VOC have not decreased in recent years</a:t>
            </a:r>
          </a:p>
          <a:p>
            <a:pPr lvl="1"/>
            <a:r>
              <a:rPr lang="en-US" dirty="0"/>
              <a:t>Modest onroad emission reductions related to technology implementation and fleet turnover may be offset by increased vehicle miles traveled or increased emissions related to intermodal activity driven by changing consumer habits</a:t>
            </a:r>
          </a:p>
          <a:p>
            <a:endParaRPr lang="en-US" sz="2800" dirty="0"/>
          </a:p>
          <a:p>
            <a:endParaRPr lang="en-US" dirty="0"/>
          </a:p>
        </p:txBody>
      </p:sp>
      <p:sp>
        <p:nvSpPr>
          <p:cNvPr id="5" name="Slide Number Placeholder 4">
            <a:extLst>
              <a:ext uri="{FF2B5EF4-FFF2-40B4-BE49-F238E27FC236}">
                <a16:creationId xmlns:a16="http://schemas.microsoft.com/office/drawing/2014/main" id="{04D80D46-3D17-F2E8-7F5A-1C4968D9B418}"/>
              </a:ext>
            </a:extLst>
          </p:cNvPr>
          <p:cNvSpPr>
            <a:spLocks noGrp="1"/>
          </p:cNvSpPr>
          <p:nvPr>
            <p:ph type="sldNum" sz="quarter" idx="12"/>
          </p:nvPr>
        </p:nvSpPr>
        <p:spPr/>
        <p:txBody>
          <a:bodyPr/>
          <a:lstStyle/>
          <a:p>
            <a:fld id="{666462A6-EB02-4FFE-898D-82D3D73729C8}" type="slidenum">
              <a:rPr lang="en-US" smtClean="0"/>
              <a:t>3</a:t>
            </a:fld>
            <a:endParaRPr lang="en-US"/>
          </a:p>
        </p:txBody>
      </p:sp>
    </p:spTree>
    <p:extLst>
      <p:ext uri="{BB962C8B-B14F-4D97-AF65-F5344CB8AC3E}">
        <p14:creationId xmlns:p14="http://schemas.microsoft.com/office/powerpoint/2010/main" val="3032201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7DA9BAC-99CA-628B-15ED-1C1B9A8F1B0C}"/>
              </a:ext>
            </a:extLst>
          </p:cNvPr>
          <p:cNvSpPr>
            <a:spLocks noGrp="1"/>
          </p:cNvSpPr>
          <p:nvPr>
            <p:ph type="sldNum" sz="quarter" idx="12"/>
          </p:nvPr>
        </p:nvSpPr>
        <p:spPr/>
        <p:txBody>
          <a:bodyPr/>
          <a:lstStyle/>
          <a:p>
            <a:fld id="{666462A6-EB02-4FFE-898D-82D3D73729C8}" type="slidenum">
              <a:rPr lang="en-US" smtClean="0"/>
              <a:t>4</a:t>
            </a:fld>
            <a:endParaRPr lang="en-US"/>
          </a:p>
        </p:txBody>
      </p:sp>
      <p:pic>
        <p:nvPicPr>
          <p:cNvPr id="3" name="Picture 2" descr="Graphical user interface&#10;&#10;Description automatically generated">
            <a:extLst>
              <a:ext uri="{FF2B5EF4-FFF2-40B4-BE49-F238E27FC236}">
                <a16:creationId xmlns:a16="http://schemas.microsoft.com/office/drawing/2014/main" id="{70DEF9BC-87D7-E0F5-3FA3-0FC3E8A374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5870" y="1165315"/>
            <a:ext cx="8840260" cy="5304156"/>
          </a:xfrm>
          <a:prstGeom prst="rect">
            <a:avLst/>
          </a:prstGeom>
        </p:spPr>
      </p:pic>
    </p:spTree>
    <p:extLst>
      <p:ext uri="{BB962C8B-B14F-4D97-AF65-F5344CB8AC3E}">
        <p14:creationId xmlns:p14="http://schemas.microsoft.com/office/powerpoint/2010/main" val="2794401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 engineering drawing&#10;&#10;Description automatically generated">
            <a:extLst>
              <a:ext uri="{FF2B5EF4-FFF2-40B4-BE49-F238E27FC236}">
                <a16:creationId xmlns:a16="http://schemas.microsoft.com/office/drawing/2014/main" id="{A2974A01-8E3A-3E74-61CE-5AFB1ACF39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0" y="0"/>
            <a:ext cx="7620000" cy="6858000"/>
          </a:xfrm>
          <a:prstGeom prst="rect">
            <a:avLst/>
          </a:prstGeom>
        </p:spPr>
      </p:pic>
      <p:sp>
        <p:nvSpPr>
          <p:cNvPr id="8" name="Rectangle 7">
            <a:extLst>
              <a:ext uri="{FF2B5EF4-FFF2-40B4-BE49-F238E27FC236}">
                <a16:creationId xmlns:a16="http://schemas.microsoft.com/office/drawing/2014/main" id="{08298E09-44CB-AEA7-5A67-57A03CC158A2}"/>
              </a:ext>
            </a:extLst>
          </p:cNvPr>
          <p:cNvSpPr/>
          <p:nvPr/>
        </p:nvSpPr>
        <p:spPr>
          <a:xfrm>
            <a:off x="5432616" y="4589927"/>
            <a:ext cx="5737412" cy="2217329"/>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Chart&#10;&#10;Description automatically generated">
            <a:extLst>
              <a:ext uri="{FF2B5EF4-FFF2-40B4-BE49-F238E27FC236}">
                <a16:creationId xmlns:a16="http://schemas.microsoft.com/office/drawing/2014/main" id="{0DEEECEF-7526-4693-E942-C26F11FACA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4761" y="4718366"/>
            <a:ext cx="2998868" cy="1999245"/>
          </a:xfrm>
          <a:prstGeom prst="rect">
            <a:avLst/>
          </a:prstGeom>
        </p:spPr>
      </p:pic>
      <p:sp>
        <p:nvSpPr>
          <p:cNvPr id="5" name="TextBox 4">
            <a:extLst>
              <a:ext uri="{FF2B5EF4-FFF2-40B4-BE49-F238E27FC236}">
                <a16:creationId xmlns:a16="http://schemas.microsoft.com/office/drawing/2014/main" id="{2B6C9970-1ED9-B3F6-1646-43CC85B41635}"/>
              </a:ext>
            </a:extLst>
          </p:cNvPr>
          <p:cNvSpPr txBox="1"/>
          <p:nvPr/>
        </p:nvSpPr>
        <p:spPr>
          <a:xfrm>
            <a:off x="249020" y="417308"/>
            <a:ext cx="1848721" cy="1200329"/>
          </a:xfrm>
          <a:prstGeom prst="rect">
            <a:avLst/>
          </a:prstGeom>
          <a:noFill/>
        </p:spPr>
        <p:txBody>
          <a:bodyPr wrap="square" rtlCol="0">
            <a:spAutoFit/>
          </a:bodyPr>
          <a:lstStyle/>
          <a:p>
            <a:r>
              <a:rPr lang="en-US" sz="2400" dirty="0"/>
              <a:t>NO2 column TROPOMI product June</a:t>
            </a:r>
          </a:p>
        </p:txBody>
      </p:sp>
      <p:sp>
        <p:nvSpPr>
          <p:cNvPr id="6" name="TextBox 5">
            <a:extLst>
              <a:ext uri="{FF2B5EF4-FFF2-40B4-BE49-F238E27FC236}">
                <a16:creationId xmlns:a16="http://schemas.microsoft.com/office/drawing/2014/main" id="{10AC7AF6-E2AE-B4B8-3A06-82EED6B83DCF}"/>
              </a:ext>
            </a:extLst>
          </p:cNvPr>
          <p:cNvSpPr txBox="1"/>
          <p:nvPr/>
        </p:nvSpPr>
        <p:spPr>
          <a:xfrm>
            <a:off x="8734990" y="4876684"/>
            <a:ext cx="2205317" cy="1754326"/>
          </a:xfrm>
          <a:prstGeom prst="rect">
            <a:avLst/>
          </a:prstGeom>
          <a:noFill/>
        </p:spPr>
        <p:txBody>
          <a:bodyPr wrap="square" rtlCol="0">
            <a:spAutoFit/>
          </a:bodyPr>
          <a:lstStyle/>
          <a:p>
            <a:r>
              <a:rPr lang="en-US" dirty="0"/>
              <a:t>Monthly average NO2 column density from TROPOMI extracted for O’Hare airport location</a:t>
            </a:r>
          </a:p>
          <a:p>
            <a:endParaRPr lang="en-US" dirty="0"/>
          </a:p>
        </p:txBody>
      </p:sp>
    </p:spTree>
    <p:extLst>
      <p:ext uri="{BB962C8B-B14F-4D97-AF65-F5344CB8AC3E}">
        <p14:creationId xmlns:p14="http://schemas.microsoft.com/office/powerpoint/2010/main" val="38378170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chart&#10;&#10;Description automatically generated">
            <a:extLst>
              <a:ext uri="{FF2B5EF4-FFF2-40B4-BE49-F238E27FC236}">
                <a16:creationId xmlns:a16="http://schemas.microsoft.com/office/drawing/2014/main" id="{5DEF1CC8-4EEF-A356-C0BC-351D200FED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0229" y="1234740"/>
            <a:ext cx="4222377" cy="2814918"/>
          </a:xfrm>
          <a:prstGeom prst="rect">
            <a:avLst/>
          </a:prstGeom>
        </p:spPr>
      </p:pic>
      <p:pic>
        <p:nvPicPr>
          <p:cNvPr id="7" name="Picture 6" descr="Chart&#10;&#10;Description automatically generated">
            <a:extLst>
              <a:ext uri="{FF2B5EF4-FFF2-40B4-BE49-F238E27FC236}">
                <a16:creationId xmlns:a16="http://schemas.microsoft.com/office/drawing/2014/main" id="{7CFAC880-5381-DDE9-F135-7B5B60F5A4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842" y="4043082"/>
            <a:ext cx="4222377" cy="2814918"/>
          </a:xfrm>
          <a:prstGeom prst="rect">
            <a:avLst/>
          </a:prstGeom>
        </p:spPr>
      </p:pic>
      <p:pic>
        <p:nvPicPr>
          <p:cNvPr id="9" name="Picture 8" descr="A picture containing chart&#10;&#10;Description automatically generated">
            <a:extLst>
              <a:ext uri="{FF2B5EF4-FFF2-40B4-BE49-F238E27FC236}">
                <a16:creationId xmlns:a16="http://schemas.microsoft.com/office/drawing/2014/main" id="{BD8882BF-AE6D-B67D-AEF3-D0AC3736E6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28535" y="4049658"/>
            <a:ext cx="4222377" cy="2814918"/>
          </a:xfrm>
          <a:prstGeom prst="rect">
            <a:avLst/>
          </a:prstGeom>
        </p:spPr>
      </p:pic>
      <p:pic>
        <p:nvPicPr>
          <p:cNvPr id="11" name="Picture 10" descr="Chart&#10;&#10;Description automatically generated">
            <a:extLst>
              <a:ext uri="{FF2B5EF4-FFF2-40B4-BE49-F238E27FC236}">
                <a16:creationId xmlns:a16="http://schemas.microsoft.com/office/drawing/2014/main" id="{12DB1BC1-5F33-D17E-C722-701847BC2C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1228" y="4025153"/>
            <a:ext cx="4222377" cy="2814918"/>
          </a:xfrm>
          <a:prstGeom prst="rect">
            <a:avLst/>
          </a:prstGeom>
        </p:spPr>
      </p:pic>
      <p:pic>
        <p:nvPicPr>
          <p:cNvPr id="13" name="Picture 12" descr="Chart&#10;&#10;Description automatically generated">
            <a:extLst>
              <a:ext uri="{FF2B5EF4-FFF2-40B4-BE49-F238E27FC236}">
                <a16:creationId xmlns:a16="http://schemas.microsoft.com/office/drawing/2014/main" id="{4FD8AA5F-5CD8-253E-3CB6-0B003DBFE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01227" y="1185730"/>
            <a:ext cx="4222377" cy="2814918"/>
          </a:xfrm>
          <a:prstGeom prst="rect">
            <a:avLst/>
          </a:prstGeom>
        </p:spPr>
      </p:pic>
      <p:pic>
        <p:nvPicPr>
          <p:cNvPr id="16" name="Picture 15" descr="Map&#10;&#10;Description automatically generated">
            <a:extLst>
              <a:ext uri="{FF2B5EF4-FFF2-40B4-BE49-F238E27FC236}">
                <a16:creationId xmlns:a16="http://schemas.microsoft.com/office/drawing/2014/main" id="{BF0F1CF5-2290-33D7-DECC-0B0DD47E4B3E}"/>
              </a:ext>
            </a:extLst>
          </p:cNvPr>
          <p:cNvPicPr>
            <a:picLocks noChangeAspect="1"/>
          </p:cNvPicPr>
          <p:nvPr/>
        </p:nvPicPr>
        <p:blipFill rotWithShape="1">
          <a:blip r:embed="rId7">
            <a:extLst>
              <a:ext uri="{28A0092B-C50C-407E-A947-70E740481C1C}">
                <a14:useLocalDpi xmlns:a14="http://schemas.microsoft.com/office/drawing/2010/main" val="0"/>
              </a:ext>
            </a:extLst>
          </a:blip>
          <a:srcRect r="16641" b="-790"/>
          <a:stretch/>
        </p:blipFill>
        <p:spPr>
          <a:xfrm>
            <a:off x="4248292" y="1035651"/>
            <a:ext cx="3372692" cy="2912779"/>
          </a:xfrm>
          <a:prstGeom prst="rect">
            <a:avLst/>
          </a:prstGeom>
        </p:spPr>
      </p:pic>
      <p:sp>
        <p:nvSpPr>
          <p:cNvPr id="17" name="TextBox 16">
            <a:extLst>
              <a:ext uri="{FF2B5EF4-FFF2-40B4-BE49-F238E27FC236}">
                <a16:creationId xmlns:a16="http://schemas.microsoft.com/office/drawing/2014/main" id="{8FFB8256-DFEF-E423-5964-ED0C4DCED919}"/>
              </a:ext>
            </a:extLst>
          </p:cNvPr>
          <p:cNvSpPr txBox="1"/>
          <p:nvPr/>
        </p:nvSpPr>
        <p:spPr>
          <a:xfrm>
            <a:off x="755842" y="166108"/>
            <a:ext cx="11047003" cy="923330"/>
          </a:xfrm>
          <a:prstGeom prst="rect">
            <a:avLst/>
          </a:prstGeom>
          <a:noFill/>
        </p:spPr>
        <p:txBody>
          <a:bodyPr wrap="square" rtlCol="0">
            <a:spAutoFit/>
          </a:bodyPr>
          <a:lstStyle/>
          <a:p>
            <a:pPr marL="285750" indent="-285750">
              <a:buFont typeface="Arial" panose="020B0604020202020204" pitchFamily="34" charset="0"/>
              <a:buChar char="•"/>
            </a:pPr>
            <a:r>
              <a:rPr lang="en-US" dirty="0"/>
              <a:t>Monthly average NO2 column density from TROPOMI extracted for a subset of CASTNET sites</a:t>
            </a:r>
          </a:p>
          <a:p>
            <a:pPr marL="285750" indent="-285750">
              <a:buFont typeface="Arial" panose="020B0604020202020204" pitchFamily="34" charset="0"/>
              <a:buChar char="•"/>
            </a:pPr>
            <a:r>
              <a:rPr lang="en-US" dirty="0"/>
              <a:t>Somewhat surprising pattern differences between upwind CASTNET sites (Bondville, Stockton, Perkinstown) and downwind site (Hoxeyville)</a:t>
            </a:r>
          </a:p>
        </p:txBody>
      </p:sp>
      <p:cxnSp>
        <p:nvCxnSpPr>
          <p:cNvPr id="3" name="Straight Arrow Connector 2">
            <a:extLst>
              <a:ext uri="{FF2B5EF4-FFF2-40B4-BE49-F238E27FC236}">
                <a16:creationId xmlns:a16="http://schemas.microsoft.com/office/drawing/2014/main" id="{14F51EA8-F917-AEE9-EF02-42832F88FAA4}"/>
              </a:ext>
            </a:extLst>
          </p:cNvPr>
          <p:cNvCxnSpPr/>
          <p:nvPr/>
        </p:nvCxnSpPr>
        <p:spPr>
          <a:xfrm>
            <a:off x="5929460" y="3157979"/>
            <a:ext cx="2121031" cy="1084083"/>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AEF35325-61E3-73F9-A3F3-1E2C2B13E82E}"/>
              </a:ext>
            </a:extLst>
          </p:cNvPr>
          <p:cNvCxnSpPr/>
          <p:nvPr/>
        </p:nvCxnSpPr>
        <p:spPr>
          <a:xfrm flipV="1">
            <a:off x="6193410" y="1432874"/>
            <a:ext cx="1791093" cy="857839"/>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FE26FDB-88CB-EF00-6CE4-A30149A40B8E}"/>
              </a:ext>
            </a:extLst>
          </p:cNvPr>
          <p:cNvCxnSpPr/>
          <p:nvPr/>
        </p:nvCxnSpPr>
        <p:spPr>
          <a:xfrm flipH="1" flipV="1">
            <a:off x="4034672" y="1545996"/>
            <a:ext cx="1536569" cy="565608"/>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C8892CE-772C-88BF-0685-1350B9DBA75C}"/>
              </a:ext>
            </a:extLst>
          </p:cNvPr>
          <p:cNvCxnSpPr/>
          <p:nvPr/>
        </p:nvCxnSpPr>
        <p:spPr>
          <a:xfrm flipH="1">
            <a:off x="4034672" y="2639505"/>
            <a:ext cx="725864" cy="1602557"/>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A9DBFC0-7EBC-C746-37C9-D7D545C31AF3}"/>
              </a:ext>
            </a:extLst>
          </p:cNvPr>
          <p:cNvCxnSpPr/>
          <p:nvPr/>
        </p:nvCxnSpPr>
        <p:spPr>
          <a:xfrm flipH="1">
            <a:off x="5495827" y="2752627"/>
            <a:ext cx="216816" cy="1489435"/>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6560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6DEAEC8-DE1B-7A50-89F6-8AC5AE3033BB}"/>
              </a:ext>
            </a:extLst>
          </p:cNvPr>
          <p:cNvSpPr>
            <a:spLocks noGrp="1"/>
          </p:cNvSpPr>
          <p:nvPr>
            <p:ph type="title"/>
          </p:nvPr>
        </p:nvSpPr>
        <p:spPr/>
        <p:txBody>
          <a:bodyPr>
            <a:noAutofit/>
          </a:bodyPr>
          <a:lstStyle/>
          <a:p>
            <a:r>
              <a:rPr lang="en-US" sz="2800" dirty="0">
                <a:solidFill>
                  <a:srgbClr val="FF0000"/>
                </a:solidFill>
              </a:rPr>
              <a:t>Ongoing/planned meteorology, deposition, chemistry related efforts</a:t>
            </a:r>
          </a:p>
        </p:txBody>
      </p:sp>
      <p:sp>
        <p:nvSpPr>
          <p:cNvPr id="7" name="Content Placeholder 6">
            <a:extLst>
              <a:ext uri="{FF2B5EF4-FFF2-40B4-BE49-F238E27FC236}">
                <a16:creationId xmlns:a16="http://schemas.microsoft.com/office/drawing/2014/main" id="{18A81F06-884F-AFDE-C9D8-76E449BA6AA6}"/>
              </a:ext>
            </a:extLst>
          </p:cNvPr>
          <p:cNvSpPr>
            <a:spLocks noGrp="1"/>
          </p:cNvSpPr>
          <p:nvPr>
            <p:ph idx="1"/>
          </p:nvPr>
        </p:nvSpPr>
        <p:spPr/>
        <p:txBody>
          <a:bodyPr>
            <a:normAutofit/>
          </a:bodyPr>
          <a:lstStyle/>
          <a:p>
            <a:r>
              <a:rPr lang="en-US" sz="2400" dirty="0"/>
              <a:t>New multi-scale application of WRF for the 2017 LMOS period</a:t>
            </a:r>
          </a:p>
          <a:p>
            <a:pPr lvl="1"/>
            <a:r>
              <a:rPr lang="en-US" sz="2000" dirty="0"/>
              <a:t>Updated sea surface temperature approach + multi-scale Kain-Fritsch (MSKF)</a:t>
            </a:r>
          </a:p>
          <a:p>
            <a:pPr lvl="1"/>
            <a:r>
              <a:rPr lang="en-US" sz="2000" dirty="0">
                <a:solidFill>
                  <a:srgbClr val="0070C0"/>
                </a:solidFill>
              </a:rPr>
              <a:t>New hemispheric and continental scale CMAQ simulations with aerosol nitrate photolysis for 2017 to look at potential for increased regional O3</a:t>
            </a:r>
          </a:p>
          <a:p>
            <a:r>
              <a:rPr lang="en-US" sz="2400" dirty="0">
                <a:solidFill>
                  <a:srgbClr val="0070C0"/>
                </a:solidFill>
              </a:rPr>
              <a:t>Looking at trends in emissions, ambient (in-situ), and remotely sensed pollutants (O3, NOX, VOC) in the region</a:t>
            </a:r>
            <a:endParaRPr lang="en-US" sz="2400" dirty="0">
              <a:solidFill>
                <a:srgbClr val="0070C0"/>
              </a:solidFill>
              <a:effectLst/>
              <a:latin typeface="Calibri" panose="020F0502020204030204" pitchFamily="34" charset="0"/>
              <a:ea typeface="Calibri" panose="020F0502020204030204" pitchFamily="34" charset="0"/>
            </a:endParaRPr>
          </a:p>
          <a:p>
            <a:r>
              <a:rPr lang="en-US" sz="2400" dirty="0"/>
              <a:t>Model evaluation at upwind CASTNET/rural sites</a:t>
            </a:r>
          </a:p>
          <a:p>
            <a:pPr lvl="1"/>
            <a:r>
              <a:rPr lang="en-US" sz="2000" dirty="0"/>
              <a:t>EPA oxidized nitrogen gas measurements made during 2023 and 2024 </a:t>
            </a:r>
            <a:r>
              <a:rPr lang="en-US" sz="1400" dirty="0"/>
              <a:t>(ACE.406.1.4 "Characterizing regional surface ozone in north-Central US with emphasis on assisting downwind regions in nonattainment of ozone NAAQS" Valin, Lukas)</a:t>
            </a:r>
          </a:p>
          <a:p>
            <a:pPr lvl="1"/>
            <a:r>
              <a:rPr lang="en-US" sz="2000" dirty="0"/>
              <a:t>Evaluate CMAQ predicted O3 flux using field study measurements at Bondville, Illinois in 2023 and 2024 </a:t>
            </a:r>
          </a:p>
        </p:txBody>
      </p:sp>
      <p:sp>
        <p:nvSpPr>
          <p:cNvPr id="5" name="Slide Number Placeholder 4">
            <a:extLst>
              <a:ext uri="{FF2B5EF4-FFF2-40B4-BE49-F238E27FC236}">
                <a16:creationId xmlns:a16="http://schemas.microsoft.com/office/drawing/2014/main" id="{92D0C2E9-49AC-8B6A-B0B2-FBD8836BBA32}"/>
              </a:ext>
            </a:extLst>
          </p:cNvPr>
          <p:cNvSpPr>
            <a:spLocks noGrp="1"/>
          </p:cNvSpPr>
          <p:nvPr>
            <p:ph type="sldNum" sz="quarter" idx="12"/>
          </p:nvPr>
        </p:nvSpPr>
        <p:spPr/>
        <p:txBody>
          <a:bodyPr/>
          <a:lstStyle/>
          <a:p>
            <a:fld id="{666462A6-EB02-4FFE-898D-82D3D73729C8}" type="slidenum">
              <a:rPr lang="en-US" smtClean="0"/>
              <a:t>7</a:t>
            </a:fld>
            <a:endParaRPr lang="en-US"/>
          </a:p>
        </p:txBody>
      </p:sp>
    </p:spTree>
    <p:extLst>
      <p:ext uri="{BB962C8B-B14F-4D97-AF65-F5344CB8AC3E}">
        <p14:creationId xmlns:p14="http://schemas.microsoft.com/office/powerpoint/2010/main" val="1942084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ap&#10;&#10;Description automatically generated">
            <a:extLst>
              <a:ext uri="{FF2B5EF4-FFF2-40B4-BE49-F238E27FC236}">
                <a16:creationId xmlns:a16="http://schemas.microsoft.com/office/drawing/2014/main" id="{A3FCD6CD-E837-4C1E-4A62-18032B80DD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877" y="1624012"/>
            <a:ext cx="6000748" cy="4364181"/>
          </a:xfrm>
          <a:prstGeom prst="rect">
            <a:avLst/>
          </a:prstGeom>
        </p:spPr>
      </p:pic>
      <p:sp>
        <p:nvSpPr>
          <p:cNvPr id="4" name="Slide Number Placeholder 3">
            <a:extLst>
              <a:ext uri="{FF2B5EF4-FFF2-40B4-BE49-F238E27FC236}">
                <a16:creationId xmlns:a16="http://schemas.microsoft.com/office/drawing/2014/main" id="{6E30F2E0-7751-B456-525C-98158A78388D}"/>
              </a:ext>
            </a:extLst>
          </p:cNvPr>
          <p:cNvSpPr>
            <a:spLocks noGrp="1"/>
          </p:cNvSpPr>
          <p:nvPr>
            <p:ph type="sldNum" sz="quarter" idx="12"/>
          </p:nvPr>
        </p:nvSpPr>
        <p:spPr/>
        <p:txBody>
          <a:bodyPr/>
          <a:lstStyle/>
          <a:p>
            <a:fld id="{666462A6-EB02-4FFE-898D-82D3D73729C8}" type="slidenum">
              <a:rPr lang="en-US" smtClean="0"/>
              <a:t>8</a:t>
            </a:fld>
            <a:endParaRPr lang="en-US"/>
          </a:p>
        </p:txBody>
      </p:sp>
      <p:pic>
        <p:nvPicPr>
          <p:cNvPr id="5" name="Picture 4" descr="Map&#10;&#10;Description automatically generated">
            <a:extLst>
              <a:ext uri="{FF2B5EF4-FFF2-40B4-BE49-F238E27FC236}">
                <a16:creationId xmlns:a16="http://schemas.microsoft.com/office/drawing/2014/main" id="{884A9C17-CE17-24A9-8FBA-DED4616941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4074" y="1624011"/>
            <a:ext cx="6000749" cy="4364181"/>
          </a:xfrm>
          <a:prstGeom prst="rect">
            <a:avLst/>
          </a:prstGeom>
        </p:spPr>
      </p:pic>
      <p:sp>
        <p:nvSpPr>
          <p:cNvPr id="7" name="TextBox 6">
            <a:extLst>
              <a:ext uri="{FF2B5EF4-FFF2-40B4-BE49-F238E27FC236}">
                <a16:creationId xmlns:a16="http://schemas.microsoft.com/office/drawing/2014/main" id="{E940BFF9-F067-401C-10E6-54CB0EED7D81}"/>
              </a:ext>
            </a:extLst>
          </p:cNvPr>
          <p:cNvSpPr txBox="1"/>
          <p:nvPr/>
        </p:nvSpPr>
        <p:spPr>
          <a:xfrm>
            <a:off x="2000251" y="869808"/>
            <a:ext cx="3048000" cy="369332"/>
          </a:xfrm>
          <a:prstGeom prst="rect">
            <a:avLst/>
          </a:prstGeom>
          <a:noFill/>
        </p:spPr>
        <p:txBody>
          <a:bodyPr wrap="square" rtlCol="0">
            <a:spAutoFit/>
          </a:bodyPr>
          <a:lstStyle/>
          <a:p>
            <a:r>
              <a:rPr lang="en-US" dirty="0"/>
              <a:t>No aerosol photolysis</a:t>
            </a:r>
          </a:p>
        </p:txBody>
      </p:sp>
      <p:sp>
        <p:nvSpPr>
          <p:cNvPr id="8" name="TextBox 7">
            <a:extLst>
              <a:ext uri="{FF2B5EF4-FFF2-40B4-BE49-F238E27FC236}">
                <a16:creationId xmlns:a16="http://schemas.microsoft.com/office/drawing/2014/main" id="{B1326470-8D32-C4AB-2DC3-779E07D76F41}"/>
              </a:ext>
            </a:extLst>
          </p:cNvPr>
          <p:cNvSpPr txBox="1"/>
          <p:nvPr/>
        </p:nvSpPr>
        <p:spPr>
          <a:xfrm>
            <a:off x="7391400" y="869808"/>
            <a:ext cx="3048000" cy="369332"/>
          </a:xfrm>
          <a:prstGeom prst="rect">
            <a:avLst/>
          </a:prstGeom>
          <a:noFill/>
        </p:spPr>
        <p:txBody>
          <a:bodyPr wrap="square" rtlCol="0">
            <a:spAutoFit/>
          </a:bodyPr>
          <a:lstStyle/>
          <a:p>
            <a:r>
              <a:rPr lang="en-US" dirty="0"/>
              <a:t>Aerosol photolysis included</a:t>
            </a:r>
          </a:p>
        </p:txBody>
      </p:sp>
    </p:spTree>
    <p:extLst>
      <p:ext uri="{BB962C8B-B14F-4D97-AF65-F5344CB8AC3E}">
        <p14:creationId xmlns:p14="http://schemas.microsoft.com/office/powerpoint/2010/main" val="2949377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BF413-1EF4-77CF-CFA5-BE642AC3E5FF}"/>
              </a:ext>
            </a:extLst>
          </p:cNvPr>
          <p:cNvSpPr>
            <a:spLocks noGrp="1"/>
          </p:cNvSpPr>
          <p:nvPr>
            <p:ph type="title"/>
          </p:nvPr>
        </p:nvSpPr>
        <p:spPr/>
        <p:txBody>
          <a:bodyPr>
            <a:normAutofit/>
          </a:bodyPr>
          <a:lstStyle/>
          <a:p>
            <a:r>
              <a:rPr lang="en-US" sz="2800" dirty="0">
                <a:solidFill>
                  <a:srgbClr val="FF0000"/>
                </a:solidFill>
              </a:rPr>
              <a:t>Ongoing/planned meteorology, deposition, chemistry related efforts</a:t>
            </a:r>
          </a:p>
        </p:txBody>
      </p:sp>
      <p:sp>
        <p:nvSpPr>
          <p:cNvPr id="3" name="Content Placeholder 2">
            <a:extLst>
              <a:ext uri="{FF2B5EF4-FFF2-40B4-BE49-F238E27FC236}">
                <a16:creationId xmlns:a16="http://schemas.microsoft.com/office/drawing/2014/main" id="{0778CF2E-3597-F920-FDF6-6AFBD054FCBC}"/>
              </a:ext>
            </a:extLst>
          </p:cNvPr>
          <p:cNvSpPr>
            <a:spLocks noGrp="1"/>
          </p:cNvSpPr>
          <p:nvPr>
            <p:ph idx="1"/>
          </p:nvPr>
        </p:nvSpPr>
        <p:spPr/>
        <p:txBody>
          <a:bodyPr>
            <a:normAutofit/>
          </a:bodyPr>
          <a:lstStyle/>
          <a:p>
            <a:r>
              <a:rPr lang="en-US" sz="2400" dirty="0"/>
              <a:t>Collaborative effort with academic groups (Dan Horton; Northwestern and Dan Goldberg; GWU) and LADCO on fine scale (~1 km and finer) modeling for Chicago</a:t>
            </a:r>
          </a:p>
          <a:p>
            <a:pPr lvl="1"/>
            <a:r>
              <a:rPr lang="en-US" sz="2000" dirty="0">
                <a:effectLst/>
                <a:latin typeface="Calibri" panose="020F0502020204030204" pitchFamily="34" charset="0"/>
                <a:ea typeface="Calibri" panose="020F0502020204030204" pitchFamily="34" charset="0"/>
              </a:rPr>
              <a:t>Use detailed meteorology and chemistry measurements from 2023 AGES+ measurement campaigns to evaluate modelin</a:t>
            </a:r>
            <a:r>
              <a:rPr lang="en-US" sz="2000" dirty="0">
                <a:latin typeface="Calibri" panose="020F0502020204030204" pitchFamily="34" charset="0"/>
                <a:ea typeface="Calibri" panose="020F0502020204030204" pitchFamily="34" charset="0"/>
              </a:rPr>
              <a:t>g system</a:t>
            </a:r>
            <a:endParaRPr lang="en-US" sz="2000" dirty="0"/>
          </a:p>
          <a:p>
            <a:pPr lvl="1"/>
            <a:r>
              <a:rPr lang="en-US" sz="2000" dirty="0"/>
              <a:t>Examine the impacts of heavy-duty trucks and intermodal facilities (potential NWU post-doc)</a:t>
            </a:r>
          </a:p>
          <a:p>
            <a:pPr lvl="1"/>
            <a:r>
              <a:rPr lang="en-US" sz="2000" dirty="0"/>
              <a:t>Next group call Jan 27, 2025</a:t>
            </a:r>
            <a:endParaRPr lang="en-US" dirty="0"/>
          </a:p>
        </p:txBody>
      </p:sp>
      <p:sp>
        <p:nvSpPr>
          <p:cNvPr id="4" name="Slide Number Placeholder 3">
            <a:extLst>
              <a:ext uri="{FF2B5EF4-FFF2-40B4-BE49-F238E27FC236}">
                <a16:creationId xmlns:a16="http://schemas.microsoft.com/office/drawing/2014/main" id="{C8BC4802-CD88-3BFC-2550-1F6C16DAAAB8}"/>
              </a:ext>
            </a:extLst>
          </p:cNvPr>
          <p:cNvSpPr>
            <a:spLocks noGrp="1"/>
          </p:cNvSpPr>
          <p:nvPr>
            <p:ph type="sldNum" sz="quarter" idx="12"/>
          </p:nvPr>
        </p:nvSpPr>
        <p:spPr/>
        <p:txBody>
          <a:bodyPr/>
          <a:lstStyle/>
          <a:p>
            <a:fld id="{666462A6-EB02-4FFE-898D-82D3D73729C8}" type="slidenum">
              <a:rPr lang="en-US" smtClean="0"/>
              <a:t>9</a:t>
            </a:fld>
            <a:endParaRPr lang="en-US"/>
          </a:p>
        </p:txBody>
      </p:sp>
    </p:spTree>
    <p:extLst>
      <p:ext uri="{BB962C8B-B14F-4D97-AF65-F5344CB8AC3E}">
        <p14:creationId xmlns:p14="http://schemas.microsoft.com/office/powerpoint/2010/main" val="32601867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607</TotalTime>
  <Words>879</Words>
  <Application>Microsoft Office PowerPoint</Application>
  <PresentationFormat>Widescreen</PresentationFormat>
  <Paragraphs>58</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EPA ORD Research Related to Air Pollution in the Great Lakes Region</vt:lpstr>
      <vt:lpstr>Great Lakes States Communications Update</vt:lpstr>
      <vt:lpstr>Policy Concerns in the Great Lakes Region</vt:lpstr>
      <vt:lpstr>PowerPoint Presentation</vt:lpstr>
      <vt:lpstr>PowerPoint Presentation</vt:lpstr>
      <vt:lpstr>PowerPoint Presentation</vt:lpstr>
      <vt:lpstr>Ongoing/planned meteorology, deposition, chemistry related efforts</vt:lpstr>
      <vt:lpstr>PowerPoint Presentation</vt:lpstr>
      <vt:lpstr>Ongoing/planned meteorology, deposition, chemistry related efforts</vt:lpstr>
      <vt:lpstr>CMAQ transition from WRF to MPAS</vt:lpstr>
      <vt:lpstr>Other related activities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Baker, Kirk</dc:creator>
  <cp:lastModifiedBy>Baker, Kirk</cp:lastModifiedBy>
  <cp:revision>1</cp:revision>
  <dcterms:created xsi:type="dcterms:W3CDTF">2024-06-14T12:54:23Z</dcterms:created>
  <dcterms:modified xsi:type="dcterms:W3CDTF">2025-01-15T14:18:08Z</dcterms:modified>
</cp:coreProperties>
</file>